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58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2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52E9C-A0BA-E849-93DF-9B164FBA1D5D}" v="1953" dt="2022-05-01T12:28:44.7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4"/>
    <p:restoredTop sz="94694"/>
  </p:normalViewPr>
  <p:slideViewPr>
    <p:cSldViewPr snapToGrid="0" snapToObjects="1">
      <p:cViewPr varScale="1">
        <p:scale>
          <a:sx n="56" d="100"/>
          <a:sy n="56" d="100"/>
        </p:scale>
        <p:origin x="208" y="1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Gelineau" userId="31869a365ea3e82a" providerId="LiveId" clId="{AF052E9C-A0BA-E849-93DF-9B164FBA1D5D}"/>
    <pc:docChg chg="undo custSel addSld delSld modSld sldOrd">
      <pc:chgData name="Jeff Gelineau" userId="31869a365ea3e82a" providerId="LiveId" clId="{AF052E9C-A0BA-E849-93DF-9B164FBA1D5D}" dt="2022-05-01T12:28:44.752" v="2603" actId="20577"/>
      <pc:docMkLst>
        <pc:docMk/>
      </pc:docMkLst>
      <pc:sldChg chg="modSp">
        <pc:chgData name="Jeff Gelineau" userId="31869a365ea3e82a" providerId="LiveId" clId="{AF052E9C-A0BA-E849-93DF-9B164FBA1D5D}" dt="2022-05-01T11:49:32.790" v="2592" actId="14826"/>
        <pc:sldMkLst>
          <pc:docMk/>
          <pc:sldMk cId="0" sldId="260"/>
        </pc:sldMkLst>
        <pc:picChg chg="mod">
          <ac:chgData name="Jeff Gelineau" userId="31869a365ea3e82a" providerId="LiveId" clId="{AF052E9C-A0BA-E849-93DF-9B164FBA1D5D}" dt="2022-05-01T11:49:32.790" v="2592" actId="14826"/>
          <ac:picMkLst>
            <pc:docMk/>
            <pc:sldMk cId="0" sldId="260"/>
            <ac:picMk id="5" creationId="{5CAACCC5-432D-0F18-F2BE-92E87EE3C700}"/>
          </ac:picMkLst>
        </pc:picChg>
      </pc:sldChg>
      <pc:sldChg chg="delSp mod">
        <pc:chgData name="Jeff Gelineau" userId="31869a365ea3e82a" providerId="LiveId" clId="{AF052E9C-A0BA-E849-93DF-9B164FBA1D5D}" dt="2022-04-30T21:11:39.462" v="2591" actId="478"/>
        <pc:sldMkLst>
          <pc:docMk/>
          <pc:sldMk cId="0" sldId="262"/>
        </pc:sldMkLst>
        <pc:spChg chg="del">
          <ac:chgData name="Jeff Gelineau" userId="31869a365ea3e82a" providerId="LiveId" clId="{AF052E9C-A0BA-E849-93DF-9B164FBA1D5D}" dt="2022-04-30T21:11:39.462" v="2591" actId="478"/>
          <ac:spMkLst>
            <pc:docMk/>
            <pc:sldMk cId="0" sldId="262"/>
            <ac:spMk id="4" creationId="{D64E2717-2ABB-7B7F-F7F2-05EE75D0240C}"/>
          </ac:spMkLst>
        </pc:spChg>
      </pc:sldChg>
      <pc:sldChg chg="modSp modAnim">
        <pc:chgData name="Jeff Gelineau" userId="31869a365ea3e82a" providerId="LiveId" clId="{AF052E9C-A0BA-E849-93DF-9B164FBA1D5D}" dt="2022-04-30T20:49:12.561" v="2399" actId="20577"/>
        <pc:sldMkLst>
          <pc:docMk/>
          <pc:sldMk cId="4040957571" sldId="263"/>
        </pc:sldMkLst>
        <pc:spChg chg="mod">
          <ac:chgData name="Jeff Gelineau" userId="31869a365ea3e82a" providerId="LiveId" clId="{AF052E9C-A0BA-E849-93DF-9B164FBA1D5D}" dt="2022-04-30T20:49:08.749" v="2391" actId="20577"/>
          <ac:spMkLst>
            <pc:docMk/>
            <pc:sldMk cId="4040957571" sldId="263"/>
            <ac:spMk id="8" creationId="{53AF67F0-34BB-0AB1-3E95-5E130C7201FF}"/>
          </ac:spMkLst>
        </pc:spChg>
        <pc:spChg chg="mod">
          <ac:chgData name="Jeff Gelineau" userId="31869a365ea3e82a" providerId="LiveId" clId="{AF052E9C-A0BA-E849-93DF-9B164FBA1D5D}" dt="2022-04-30T20:49:12.561" v="2399" actId="20577"/>
          <ac:spMkLst>
            <pc:docMk/>
            <pc:sldMk cId="4040957571" sldId="263"/>
            <ac:spMk id="10" creationId="{A3E66E7D-9DB9-9FBF-D275-1162A2AA70B3}"/>
          </ac:spMkLst>
        </pc:spChg>
      </pc:sldChg>
      <pc:sldChg chg="addSp modSp mod modAnim">
        <pc:chgData name="Jeff Gelineau" userId="31869a365ea3e82a" providerId="LiveId" clId="{AF052E9C-A0BA-E849-93DF-9B164FBA1D5D}" dt="2022-04-23T13:46:49.993" v="808" actId="1076"/>
        <pc:sldMkLst>
          <pc:docMk/>
          <pc:sldMk cId="3449289403" sldId="264"/>
        </pc:sldMkLst>
        <pc:spChg chg="add mod">
          <ac:chgData name="Jeff Gelineau" userId="31869a365ea3e82a" providerId="LiveId" clId="{AF052E9C-A0BA-E849-93DF-9B164FBA1D5D}" dt="2022-04-18T14:00:26.725" v="12" actId="14861"/>
          <ac:spMkLst>
            <pc:docMk/>
            <pc:sldMk cId="3449289403" sldId="264"/>
            <ac:spMk id="2" creationId="{F2A02F72-5DE9-4F95-DB81-52B4F56D1227}"/>
          </ac:spMkLst>
        </pc:spChg>
        <pc:spChg chg="add mod">
          <ac:chgData name="Jeff Gelineau" userId="31869a365ea3e82a" providerId="LiveId" clId="{AF052E9C-A0BA-E849-93DF-9B164FBA1D5D}" dt="2022-04-23T13:46:23.032" v="803" actId="113"/>
          <ac:spMkLst>
            <pc:docMk/>
            <pc:sldMk cId="3449289403" sldId="264"/>
            <ac:spMk id="3" creationId="{86372366-4465-30B7-0AA2-CFFA82990D38}"/>
          </ac:spMkLst>
        </pc:spChg>
        <pc:spChg chg="mod">
          <ac:chgData name="Jeff Gelineau" userId="31869a365ea3e82a" providerId="LiveId" clId="{AF052E9C-A0BA-E849-93DF-9B164FBA1D5D}" dt="2022-04-18T18:46:38.034" v="216" actId="1037"/>
          <ac:spMkLst>
            <pc:docMk/>
            <pc:sldMk cId="3449289403" sldId="264"/>
            <ac:spMk id="5" creationId="{0DB1F51F-2598-BE15-42F2-8560B9D7A56E}"/>
          </ac:spMkLst>
        </pc:spChg>
        <pc:spChg chg="mod">
          <ac:chgData name="Jeff Gelineau" userId="31869a365ea3e82a" providerId="LiveId" clId="{AF052E9C-A0BA-E849-93DF-9B164FBA1D5D}" dt="2022-04-18T18:46:38.034" v="216" actId="1037"/>
          <ac:spMkLst>
            <pc:docMk/>
            <pc:sldMk cId="3449289403" sldId="264"/>
            <ac:spMk id="8" creationId="{53AF67F0-34BB-0AB1-3E95-5E130C7201FF}"/>
          </ac:spMkLst>
        </pc:spChg>
        <pc:spChg chg="add mod">
          <ac:chgData name="Jeff Gelineau" userId="31869a365ea3e82a" providerId="LiveId" clId="{AF052E9C-A0BA-E849-93DF-9B164FBA1D5D}" dt="2022-04-23T13:46:49.993" v="808" actId="1076"/>
          <ac:spMkLst>
            <pc:docMk/>
            <pc:sldMk cId="3449289403" sldId="264"/>
            <ac:spMk id="9" creationId="{90FC6AD7-FD7A-DF27-DBB7-AC7820170A9B}"/>
          </ac:spMkLst>
        </pc:spChg>
        <pc:spChg chg="mod">
          <ac:chgData name="Jeff Gelineau" userId="31869a365ea3e82a" providerId="LiveId" clId="{AF052E9C-A0BA-E849-93DF-9B164FBA1D5D}" dt="2022-04-18T18:46:38.034" v="216" actId="1037"/>
          <ac:spMkLst>
            <pc:docMk/>
            <pc:sldMk cId="3449289403" sldId="264"/>
            <ac:spMk id="10" creationId="{A3E66E7D-9DB9-9FBF-D275-1162A2AA70B3}"/>
          </ac:spMkLst>
        </pc:spChg>
      </pc:sldChg>
      <pc:sldChg chg="modSp add mod modAnim">
        <pc:chgData name="Jeff Gelineau" userId="31869a365ea3e82a" providerId="LiveId" clId="{AF052E9C-A0BA-E849-93DF-9B164FBA1D5D}" dt="2022-04-30T20:53:20.394" v="2455"/>
        <pc:sldMkLst>
          <pc:docMk/>
          <pc:sldMk cId="1552673109" sldId="265"/>
        </pc:sldMkLst>
        <pc:spChg chg="mod">
          <ac:chgData name="Jeff Gelineau" userId="31869a365ea3e82a" providerId="LiveId" clId="{AF052E9C-A0BA-E849-93DF-9B164FBA1D5D}" dt="2022-04-23T13:47:05.013" v="812" actId="113"/>
          <ac:spMkLst>
            <pc:docMk/>
            <pc:sldMk cId="1552673109" sldId="265"/>
            <ac:spMk id="3" creationId="{86372366-4465-30B7-0AA2-CFFA82990D38}"/>
          </ac:spMkLst>
        </pc:spChg>
        <pc:spChg chg="mod">
          <ac:chgData name="Jeff Gelineau" userId="31869a365ea3e82a" providerId="LiveId" clId="{AF052E9C-A0BA-E849-93DF-9B164FBA1D5D}" dt="2022-04-19T01:20:35.974" v="453" actId="20577"/>
          <ac:spMkLst>
            <pc:docMk/>
            <pc:sldMk cId="1552673109" sldId="265"/>
            <ac:spMk id="5" creationId="{0DB1F51F-2598-BE15-42F2-8560B9D7A56E}"/>
          </ac:spMkLst>
        </pc:spChg>
        <pc:spChg chg="mod">
          <ac:chgData name="Jeff Gelineau" userId="31869a365ea3e82a" providerId="LiveId" clId="{AF052E9C-A0BA-E849-93DF-9B164FBA1D5D}" dt="2022-04-18T18:34:02.019" v="155" actId="20577"/>
          <ac:spMkLst>
            <pc:docMk/>
            <pc:sldMk cId="1552673109" sldId="265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18T18:47:07.915" v="266" actId="1037"/>
          <ac:spMkLst>
            <pc:docMk/>
            <pc:sldMk cId="1552673109" sldId="265"/>
            <ac:spMk id="8" creationId="{53AF67F0-34BB-0AB1-3E95-5E130C7201FF}"/>
          </ac:spMkLst>
        </pc:spChg>
        <pc:spChg chg="mod">
          <ac:chgData name="Jeff Gelineau" userId="31869a365ea3e82a" providerId="LiveId" clId="{AF052E9C-A0BA-E849-93DF-9B164FBA1D5D}" dt="2022-04-30T20:53:00.398" v="2449" actId="1035"/>
          <ac:spMkLst>
            <pc:docMk/>
            <pc:sldMk cId="1552673109" sldId="265"/>
            <ac:spMk id="9" creationId="{90FC6AD7-FD7A-DF27-DBB7-AC7820170A9B}"/>
          </ac:spMkLst>
        </pc:spChg>
        <pc:spChg chg="mod">
          <ac:chgData name="Jeff Gelineau" userId="31869a365ea3e82a" providerId="LiveId" clId="{AF052E9C-A0BA-E849-93DF-9B164FBA1D5D}" dt="2022-04-18T18:47:07.915" v="266" actId="1037"/>
          <ac:spMkLst>
            <pc:docMk/>
            <pc:sldMk cId="1552673109" sldId="265"/>
            <ac:spMk id="10" creationId="{A3E66E7D-9DB9-9FBF-D275-1162A2AA70B3}"/>
          </ac:spMkLst>
        </pc:spChg>
      </pc:sldChg>
      <pc:sldChg chg="delSp modSp add mod ord delAnim modAnim">
        <pc:chgData name="Jeff Gelineau" userId="31869a365ea3e82a" providerId="LiveId" clId="{AF052E9C-A0BA-E849-93DF-9B164FBA1D5D}" dt="2022-04-23T13:35:37.365" v="509" actId="20578"/>
        <pc:sldMkLst>
          <pc:docMk/>
          <pc:sldMk cId="2334293961" sldId="266"/>
        </pc:sldMkLst>
        <pc:spChg chg="mod">
          <ac:chgData name="Jeff Gelineau" userId="31869a365ea3e82a" providerId="LiveId" clId="{AF052E9C-A0BA-E849-93DF-9B164FBA1D5D}" dt="2022-04-19T01:22:08.213" v="463" actId="20577"/>
          <ac:spMkLst>
            <pc:docMk/>
            <pc:sldMk cId="2334293961" sldId="266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19T01:23:51.355" v="505" actId="1035"/>
          <ac:spMkLst>
            <pc:docMk/>
            <pc:sldMk cId="2334293961" sldId="266"/>
            <ac:spMk id="8" creationId="{53AF67F0-34BB-0AB1-3E95-5E130C7201FF}"/>
          </ac:spMkLst>
        </pc:spChg>
        <pc:spChg chg="del mod">
          <ac:chgData name="Jeff Gelineau" userId="31869a365ea3e82a" providerId="LiveId" clId="{AF052E9C-A0BA-E849-93DF-9B164FBA1D5D}" dt="2022-04-19T01:22:51.731" v="479" actId="478"/>
          <ac:spMkLst>
            <pc:docMk/>
            <pc:sldMk cId="2334293961" sldId="266"/>
            <ac:spMk id="10" creationId="{A3E66E7D-9DB9-9FBF-D275-1162A2AA70B3}"/>
          </ac:spMkLst>
        </pc:spChg>
      </pc:sldChg>
      <pc:sldChg chg="add del">
        <pc:chgData name="Jeff Gelineau" userId="31869a365ea3e82a" providerId="LiveId" clId="{AF052E9C-A0BA-E849-93DF-9B164FBA1D5D}" dt="2022-04-23T13:35:27.907" v="507" actId="2696"/>
        <pc:sldMkLst>
          <pc:docMk/>
          <pc:sldMk cId="5672919" sldId="267"/>
        </pc:sldMkLst>
      </pc:sldChg>
      <pc:sldChg chg="addSp modSp add mod modAnim">
        <pc:chgData name="Jeff Gelineau" userId="31869a365ea3e82a" providerId="LiveId" clId="{AF052E9C-A0BA-E849-93DF-9B164FBA1D5D}" dt="2022-04-30T20:56:33.471" v="2503" actId="1036"/>
        <pc:sldMkLst>
          <pc:docMk/>
          <pc:sldMk cId="2944524610" sldId="267"/>
        </pc:sldMkLst>
        <pc:spChg chg="mod">
          <ac:chgData name="Jeff Gelineau" userId="31869a365ea3e82a" providerId="LiveId" clId="{AF052E9C-A0BA-E849-93DF-9B164FBA1D5D}" dt="2022-04-23T13:38:26.176" v="650" actId="1038"/>
          <ac:spMkLst>
            <pc:docMk/>
            <pc:sldMk cId="2944524610" sldId="267"/>
            <ac:spMk id="2" creationId="{F2A02F72-5DE9-4F95-DB81-52B4F56D1227}"/>
          </ac:spMkLst>
        </pc:spChg>
        <pc:spChg chg="mod">
          <ac:chgData name="Jeff Gelineau" userId="31869a365ea3e82a" providerId="LiveId" clId="{AF052E9C-A0BA-E849-93DF-9B164FBA1D5D}" dt="2022-04-23T13:45:50.650" v="798" actId="1036"/>
          <ac:spMkLst>
            <pc:docMk/>
            <pc:sldMk cId="2944524610" sldId="267"/>
            <ac:spMk id="3" creationId="{86372366-4465-30B7-0AA2-CFFA82990D38}"/>
          </ac:spMkLst>
        </pc:spChg>
        <pc:spChg chg="mod">
          <ac:chgData name="Jeff Gelineau" userId="31869a365ea3e82a" providerId="LiveId" clId="{AF052E9C-A0BA-E849-93DF-9B164FBA1D5D}" dt="2022-04-23T14:53:48.858" v="1279" actId="207"/>
          <ac:spMkLst>
            <pc:docMk/>
            <pc:sldMk cId="2944524610" sldId="267"/>
            <ac:spMk id="5" creationId="{0DB1F51F-2598-BE15-42F2-8560B9D7A56E}"/>
          </ac:spMkLst>
        </pc:spChg>
        <pc:spChg chg="mod">
          <ac:chgData name="Jeff Gelineau" userId="31869a365ea3e82a" providerId="LiveId" clId="{AF052E9C-A0BA-E849-93DF-9B164FBA1D5D}" dt="2022-04-23T13:35:44.469" v="517" actId="20577"/>
          <ac:spMkLst>
            <pc:docMk/>
            <pc:sldMk cId="2944524610" sldId="267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23T14:53:42.907" v="1277" actId="207"/>
          <ac:spMkLst>
            <pc:docMk/>
            <pc:sldMk cId="2944524610" sldId="267"/>
            <ac:spMk id="8" creationId="{53AF67F0-34BB-0AB1-3E95-5E130C7201FF}"/>
          </ac:spMkLst>
        </pc:spChg>
        <pc:spChg chg="mod">
          <ac:chgData name="Jeff Gelineau" userId="31869a365ea3e82a" providerId="LiveId" clId="{AF052E9C-A0BA-E849-93DF-9B164FBA1D5D}" dt="2022-04-30T20:56:33.471" v="2503" actId="1036"/>
          <ac:spMkLst>
            <pc:docMk/>
            <pc:sldMk cId="2944524610" sldId="267"/>
            <ac:spMk id="9" creationId="{90FC6AD7-FD7A-DF27-DBB7-AC7820170A9B}"/>
          </ac:spMkLst>
        </pc:spChg>
        <pc:spChg chg="mod">
          <ac:chgData name="Jeff Gelineau" userId="31869a365ea3e82a" providerId="LiveId" clId="{AF052E9C-A0BA-E849-93DF-9B164FBA1D5D}" dt="2022-04-23T14:53:45.875" v="1278" actId="207"/>
          <ac:spMkLst>
            <pc:docMk/>
            <pc:sldMk cId="2944524610" sldId="267"/>
            <ac:spMk id="10" creationId="{A3E66E7D-9DB9-9FBF-D275-1162A2AA70B3}"/>
          </ac:spMkLst>
        </pc:spChg>
        <pc:spChg chg="add mod">
          <ac:chgData name="Jeff Gelineau" userId="31869a365ea3e82a" providerId="LiveId" clId="{AF052E9C-A0BA-E849-93DF-9B164FBA1D5D}" dt="2022-04-23T14:53:51.543" v="1280" actId="207"/>
          <ac:spMkLst>
            <pc:docMk/>
            <pc:sldMk cId="2944524610" sldId="267"/>
            <ac:spMk id="11" creationId="{AF32519F-28B0-DD45-9C9E-64C8D3A24A9C}"/>
          </ac:spMkLst>
        </pc:spChg>
      </pc:sldChg>
      <pc:sldChg chg="addSp delSp modSp add mod delAnim modAnim">
        <pc:chgData name="Jeff Gelineau" userId="31869a365ea3e82a" providerId="LiveId" clId="{AF052E9C-A0BA-E849-93DF-9B164FBA1D5D}" dt="2022-04-30T20:56:54.046" v="2504"/>
        <pc:sldMkLst>
          <pc:docMk/>
          <pc:sldMk cId="1918350081" sldId="268"/>
        </pc:sldMkLst>
        <pc:spChg chg="mod">
          <ac:chgData name="Jeff Gelineau" userId="31869a365ea3e82a" providerId="LiveId" clId="{AF052E9C-A0BA-E849-93DF-9B164FBA1D5D}" dt="2022-04-23T13:56:13.108" v="1014" actId="1076"/>
          <ac:spMkLst>
            <pc:docMk/>
            <pc:sldMk cId="1918350081" sldId="268"/>
            <ac:spMk id="2" creationId="{F2A02F72-5DE9-4F95-DB81-52B4F56D1227}"/>
          </ac:spMkLst>
        </pc:spChg>
        <pc:spChg chg="mod">
          <ac:chgData name="Jeff Gelineau" userId="31869a365ea3e82a" providerId="LiveId" clId="{AF052E9C-A0BA-E849-93DF-9B164FBA1D5D}" dt="2022-04-23T13:54:47.394" v="1011" actId="113"/>
          <ac:spMkLst>
            <pc:docMk/>
            <pc:sldMk cId="1918350081" sldId="268"/>
            <ac:spMk id="3" creationId="{86372366-4465-30B7-0AA2-CFFA82990D38}"/>
          </ac:spMkLst>
        </pc:spChg>
        <pc:spChg chg="add del mod">
          <ac:chgData name="Jeff Gelineau" userId="31869a365ea3e82a" providerId="LiveId" clId="{AF052E9C-A0BA-E849-93DF-9B164FBA1D5D}" dt="2022-04-23T13:51:28.719" v="895" actId="478"/>
          <ac:spMkLst>
            <pc:docMk/>
            <pc:sldMk cId="1918350081" sldId="268"/>
            <ac:spMk id="4" creationId="{2B03E567-D687-B5BA-3F50-666D51472C13}"/>
          </ac:spMkLst>
        </pc:spChg>
        <pc:spChg chg="del">
          <ac:chgData name="Jeff Gelineau" userId="31869a365ea3e82a" providerId="LiveId" clId="{AF052E9C-A0BA-E849-93DF-9B164FBA1D5D}" dt="2022-04-23T13:51:14.221" v="892" actId="478"/>
          <ac:spMkLst>
            <pc:docMk/>
            <pc:sldMk cId="1918350081" sldId="268"/>
            <ac:spMk id="5" creationId="{0DB1F51F-2598-BE15-42F2-8560B9D7A56E}"/>
          </ac:spMkLst>
        </pc:spChg>
        <pc:spChg chg="del">
          <ac:chgData name="Jeff Gelineau" userId="31869a365ea3e82a" providerId="LiveId" clId="{AF052E9C-A0BA-E849-93DF-9B164FBA1D5D}" dt="2022-04-23T13:51:09.879" v="890" actId="478"/>
          <ac:spMkLst>
            <pc:docMk/>
            <pc:sldMk cId="1918350081" sldId="268"/>
            <ac:spMk id="8" creationId="{53AF67F0-34BB-0AB1-3E95-5E130C7201FF}"/>
          </ac:spMkLst>
        </pc:spChg>
        <pc:spChg chg="del mod">
          <ac:chgData name="Jeff Gelineau" userId="31869a365ea3e82a" providerId="LiveId" clId="{AF052E9C-A0BA-E849-93DF-9B164FBA1D5D}" dt="2022-04-23T13:52:51.532" v="951" actId="478"/>
          <ac:spMkLst>
            <pc:docMk/>
            <pc:sldMk cId="1918350081" sldId="268"/>
            <ac:spMk id="9" creationId="{90FC6AD7-FD7A-DF27-DBB7-AC7820170A9B}"/>
          </ac:spMkLst>
        </pc:spChg>
        <pc:spChg chg="del">
          <ac:chgData name="Jeff Gelineau" userId="31869a365ea3e82a" providerId="LiveId" clId="{AF052E9C-A0BA-E849-93DF-9B164FBA1D5D}" dt="2022-04-23T13:51:11.944" v="891" actId="478"/>
          <ac:spMkLst>
            <pc:docMk/>
            <pc:sldMk cId="1918350081" sldId="268"/>
            <ac:spMk id="10" creationId="{A3E66E7D-9DB9-9FBF-D275-1162A2AA70B3}"/>
          </ac:spMkLst>
        </pc:spChg>
        <pc:spChg chg="del">
          <ac:chgData name="Jeff Gelineau" userId="31869a365ea3e82a" providerId="LiveId" clId="{AF052E9C-A0BA-E849-93DF-9B164FBA1D5D}" dt="2022-04-23T13:51:16.376" v="893" actId="478"/>
          <ac:spMkLst>
            <pc:docMk/>
            <pc:sldMk cId="1918350081" sldId="268"/>
            <ac:spMk id="11" creationId="{AF32519F-28B0-DD45-9C9E-64C8D3A24A9C}"/>
          </ac:spMkLst>
        </pc:spChg>
        <pc:spChg chg="add mod">
          <ac:chgData name="Jeff Gelineau" userId="31869a365ea3e82a" providerId="LiveId" clId="{AF052E9C-A0BA-E849-93DF-9B164FBA1D5D}" dt="2022-04-23T13:52:25.994" v="948" actId="20577"/>
          <ac:spMkLst>
            <pc:docMk/>
            <pc:sldMk cId="1918350081" sldId="268"/>
            <ac:spMk id="12" creationId="{DF0A3AC9-E500-9296-A45B-1376239F6842}"/>
          </ac:spMkLst>
        </pc:spChg>
        <pc:spChg chg="add del mod">
          <ac:chgData name="Jeff Gelineau" userId="31869a365ea3e82a" providerId="LiveId" clId="{AF052E9C-A0BA-E849-93DF-9B164FBA1D5D}" dt="2022-04-23T13:59:23.200" v="1122" actId="478"/>
          <ac:spMkLst>
            <pc:docMk/>
            <pc:sldMk cId="1918350081" sldId="268"/>
            <ac:spMk id="13" creationId="{B621EA4C-936C-6EFD-8DC6-95F67A44FBDC}"/>
          </ac:spMkLst>
        </pc:spChg>
      </pc:sldChg>
      <pc:sldChg chg="delSp modSp add mod delAnim modAnim">
        <pc:chgData name="Jeff Gelineau" userId="31869a365ea3e82a" providerId="LiveId" clId="{AF052E9C-A0BA-E849-93DF-9B164FBA1D5D}" dt="2022-04-23T14:00:35.069" v="1127"/>
        <pc:sldMkLst>
          <pc:docMk/>
          <pc:sldMk cId="209206640" sldId="269"/>
        </pc:sldMkLst>
        <pc:spChg chg="del">
          <ac:chgData name="Jeff Gelineau" userId="31869a365ea3e82a" providerId="LiveId" clId="{AF052E9C-A0BA-E849-93DF-9B164FBA1D5D}" dt="2022-04-23T13:58:36.262" v="1113" actId="478"/>
          <ac:spMkLst>
            <pc:docMk/>
            <pc:sldMk cId="209206640" sldId="269"/>
            <ac:spMk id="2" creationId="{F2A02F72-5DE9-4F95-DB81-52B4F56D1227}"/>
          </ac:spMkLst>
        </pc:spChg>
        <pc:spChg chg="del">
          <ac:chgData name="Jeff Gelineau" userId="31869a365ea3e82a" providerId="LiveId" clId="{AF052E9C-A0BA-E849-93DF-9B164FBA1D5D}" dt="2022-04-23T13:58:35.119" v="1112" actId="478"/>
          <ac:spMkLst>
            <pc:docMk/>
            <pc:sldMk cId="209206640" sldId="269"/>
            <ac:spMk id="3" creationId="{86372366-4465-30B7-0AA2-CFFA82990D38}"/>
          </ac:spMkLst>
        </pc:spChg>
        <pc:spChg chg="del">
          <ac:chgData name="Jeff Gelineau" userId="31869a365ea3e82a" providerId="LiveId" clId="{AF052E9C-A0BA-E849-93DF-9B164FBA1D5D}" dt="2022-04-23T13:58:26.492" v="1109" actId="478"/>
          <ac:spMkLst>
            <pc:docMk/>
            <pc:sldMk cId="209206640" sldId="269"/>
            <ac:spMk id="7" creationId="{2BBB3C5E-DD3B-7240-649D-A889D0E5AD96}"/>
          </ac:spMkLst>
        </pc:spChg>
        <pc:spChg chg="del">
          <ac:chgData name="Jeff Gelineau" userId="31869a365ea3e82a" providerId="LiveId" clId="{AF052E9C-A0BA-E849-93DF-9B164FBA1D5D}" dt="2022-04-23T13:58:33.357" v="1111" actId="478"/>
          <ac:spMkLst>
            <pc:docMk/>
            <pc:sldMk cId="209206640" sldId="269"/>
            <ac:spMk id="12" creationId="{DF0A3AC9-E500-9296-A45B-1376239F6842}"/>
          </ac:spMkLst>
        </pc:spChg>
        <pc:spChg chg="mod">
          <ac:chgData name="Jeff Gelineau" userId="31869a365ea3e82a" providerId="LiveId" clId="{AF052E9C-A0BA-E849-93DF-9B164FBA1D5D}" dt="2022-04-23T13:59:10.805" v="1121" actId="20577"/>
          <ac:spMkLst>
            <pc:docMk/>
            <pc:sldMk cId="209206640" sldId="269"/>
            <ac:spMk id="13" creationId="{B621EA4C-936C-6EFD-8DC6-95F67A44FBDC}"/>
          </ac:spMkLst>
        </pc:spChg>
      </pc:sldChg>
      <pc:sldChg chg="addSp delSp modSp add mod delAnim modAnim">
        <pc:chgData name="Jeff Gelineau" userId="31869a365ea3e82a" providerId="LiveId" clId="{AF052E9C-A0BA-E849-93DF-9B164FBA1D5D}" dt="2022-04-30T21:02:47.292" v="2528" actId="1037"/>
        <pc:sldMkLst>
          <pc:docMk/>
          <pc:sldMk cId="1121300044" sldId="270"/>
        </pc:sldMkLst>
        <pc:spChg chg="add del mod">
          <ac:chgData name="Jeff Gelineau" userId="31869a365ea3e82a" providerId="LiveId" clId="{AF052E9C-A0BA-E849-93DF-9B164FBA1D5D}" dt="2022-04-23T14:10:35.376" v="1166" actId="478"/>
          <ac:spMkLst>
            <pc:docMk/>
            <pc:sldMk cId="1121300044" sldId="270"/>
            <ac:spMk id="6" creationId="{C18FB599-03A6-353C-FBB1-F29058E5D91E}"/>
          </ac:spMkLst>
        </pc:spChg>
        <pc:spChg chg="add mod">
          <ac:chgData name="Jeff Gelineau" userId="31869a365ea3e82a" providerId="LiveId" clId="{AF052E9C-A0BA-E849-93DF-9B164FBA1D5D}" dt="2022-04-23T14:40:22.656" v="1185" actId="14100"/>
          <ac:spMkLst>
            <pc:docMk/>
            <pc:sldMk cId="1121300044" sldId="270"/>
            <ac:spMk id="8" creationId="{8CA3DB44-F78C-DB0F-B0F9-BBFD5A3683D3}"/>
          </ac:spMkLst>
        </pc:spChg>
        <pc:spChg chg="add mod">
          <ac:chgData name="Jeff Gelineau" userId="31869a365ea3e82a" providerId="LiveId" clId="{AF052E9C-A0BA-E849-93DF-9B164FBA1D5D}" dt="2022-04-23T14:42:26.507" v="1234" actId="20577"/>
          <ac:spMkLst>
            <pc:docMk/>
            <pc:sldMk cId="1121300044" sldId="270"/>
            <ac:spMk id="9" creationId="{339470DB-BF1B-7E13-24BB-B85DE54F228B}"/>
          </ac:spMkLst>
        </pc:spChg>
        <pc:spChg chg="del mod">
          <ac:chgData name="Jeff Gelineau" userId="31869a365ea3e82a" providerId="LiveId" clId="{AF052E9C-A0BA-E849-93DF-9B164FBA1D5D}" dt="2022-04-23T14:01:19.305" v="1130" actId="478"/>
          <ac:spMkLst>
            <pc:docMk/>
            <pc:sldMk cId="1121300044" sldId="270"/>
            <ac:spMk id="13" creationId="{B621EA4C-936C-6EFD-8DC6-95F67A44FBDC}"/>
          </ac:spMkLst>
        </pc:spChg>
        <pc:picChg chg="add mod">
          <ac:chgData name="Jeff Gelineau" userId="31869a365ea3e82a" providerId="LiveId" clId="{AF052E9C-A0BA-E849-93DF-9B164FBA1D5D}" dt="2022-04-30T21:02:41.579" v="2516" actId="1037"/>
          <ac:picMkLst>
            <pc:docMk/>
            <pc:sldMk cId="1121300044" sldId="270"/>
            <ac:picMk id="3" creationId="{AE3A4A0F-7B9E-8FEF-1AC6-222E939D5979}"/>
          </ac:picMkLst>
        </pc:picChg>
        <pc:picChg chg="add mod">
          <ac:chgData name="Jeff Gelineau" userId="31869a365ea3e82a" providerId="LiveId" clId="{AF052E9C-A0BA-E849-93DF-9B164FBA1D5D}" dt="2022-04-30T21:02:47.292" v="2528" actId="1037"/>
          <ac:picMkLst>
            <pc:docMk/>
            <pc:sldMk cId="1121300044" sldId="270"/>
            <ac:picMk id="5" creationId="{0C546C1B-6540-77D9-2F0C-D4004A2B675D}"/>
          </ac:picMkLst>
        </pc:picChg>
      </pc:sldChg>
      <pc:sldChg chg="addSp modSp add mod ord modAnim">
        <pc:chgData name="Jeff Gelineau" userId="31869a365ea3e82a" providerId="LiveId" clId="{AF052E9C-A0BA-E849-93DF-9B164FBA1D5D}" dt="2022-05-01T12:28:44.752" v="2603" actId="20577"/>
        <pc:sldMkLst>
          <pc:docMk/>
          <pc:sldMk cId="2479419862" sldId="271"/>
        </pc:sldMkLst>
        <pc:spChg chg="add mod">
          <ac:chgData name="Jeff Gelineau" userId="31869a365ea3e82a" providerId="LiveId" clId="{AF052E9C-A0BA-E849-93DF-9B164FBA1D5D}" dt="2022-04-23T14:55:30.765" v="1352" actId="20577"/>
          <ac:spMkLst>
            <pc:docMk/>
            <pc:sldMk cId="2479419862" sldId="271"/>
            <ac:spMk id="5" creationId="{13CD60D2-C52E-8DC4-772A-0713A3B9DC46}"/>
          </ac:spMkLst>
        </pc:spChg>
        <pc:spChg chg="add mod">
          <ac:chgData name="Jeff Gelineau" userId="31869a365ea3e82a" providerId="LiveId" clId="{AF052E9C-A0BA-E849-93DF-9B164FBA1D5D}" dt="2022-04-23T14:55:39.267" v="1372" actId="20577"/>
          <ac:spMkLst>
            <pc:docMk/>
            <pc:sldMk cId="2479419862" sldId="271"/>
            <ac:spMk id="6" creationId="{AAE707D7-E350-FB58-759A-79E38CDF78E7}"/>
          </ac:spMkLst>
        </pc:spChg>
        <pc:spChg chg="mod">
          <ac:chgData name="Jeff Gelineau" userId="31869a365ea3e82a" providerId="LiveId" clId="{AF052E9C-A0BA-E849-93DF-9B164FBA1D5D}" dt="2022-05-01T12:28:44.752" v="2603" actId="20577"/>
          <ac:spMkLst>
            <pc:docMk/>
            <pc:sldMk cId="2479419862" sldId="271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23T14:54:54.163" v="1328" actId="1076"/>
          <ac:spMkLst>
            <pc:docMk/>
            <pc:sldMk cId="2479419862" sldId="271"/>
            <ac:spMk id="8" creationId="{53AF67F0-34BB-0AB1-3E95-5E130C7201FF}"/>
          </ac:spMkLst>
        </pc:spChg>
        <pc:spChg chg="mod">
          <ac:chgData name="Jeff Gelineau" userId="31869a365ea3e82a" providerId="LiveId" clId="{AF052E9C-A0BA-E849-93DF-9B164FBA1D5D}" dt="2022-04-23T14:55:45.787" v="1376" actId="20577"/>
          <ac:spMkLst>
            <pc:docMk/>
            <pc:sldMk cId="2479419862" sldId="271"/>
            <ac:spMk id="10" creationId="{A3E66E7D-9DB9-9FBF-D275-1162A2AA70B3}"/>
          </ac:spMkLst>
        </pc:spChg>
      </pc:sldChg>
      <pc:sldChg chg="addSp delSp modSp add mod ord delAnim modAnim">
        <pc:chgData name="Jeff Gelineau" userId="31869a365ea3e82a" providerId="LiveId" clId="{AF052E9C-A0BA-E849-93DF-9B164FBA1D5D}" dt="2022-04-30T21:07:34.599" v="2530"/>
        <pc:sldMkLst>
          <pc:docMk/>
          <pc:sldMk cId="2384223056" sldId="272"/>
        </pc:sldMkLst>
        <pc:spChg chg="mod">
          <ac:chgData name="Jeff Gelineau" userId="31869a365ea3e82a" providerId="LiveId" clId="{AF052E9C-A0BA-E849-93DF-9B164FBA1D5D}" dt="2022-04-23T15:01:31.345" v="1577" actId="113"/>
          <ac:spMkLst>
            <pc:docMk/>
            <pc:sldMk cId="2384223056" sldId="272"/>
            <ac:spMk id="3" creationId="{86372366-4465-30B7-0AA2-CFFA82990D38}"/>
          </ac:spMkLst>
        </pc:spChg>
        <pc:spChg chg="mod">
          <ac:chgData name="Jeff Gelineau" userId="31869a365ea3e82a" providerId="LiveId" clId="{AF052E9C-A0BA-E849-93DF-9B164FBA1D5D}" dt="2022-04-23T14:59:23.516" v="1526" actId="1036"/>
          <ac:spMkLst>
            <pc:docMk/>
            <pc:sldMk cId="2384223056" sldId="272"/>
            <ac:spMk id="5" creationId="{0DB1F51F-2598-BE15-42F2-8560B9D7A56E}"/>
          </ac:spMkLst>
        </pc:spChg>
        <pc:spChg chg="mod">
          <ac:chgData name="Jeff Gelineau" userId="31869a365ea3e82a" providerId="LiveId" clId="{AF052E9C-A0BA-E849-93DF-9B164FBA1D5D}" dt="2022-04-23T14:56:48.941" v="1384" actId="20577"/>
          <ac:spMkLst>
            <pc:docMk/>
            <pc:sldMk cId="2384223056" sldId="272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23T14:58:38.643" v="1492" actId="255"/>
          <ac:spMkLst>
            <pc:docMk/>
            <pc:sldMk cId="2384223056" sldId="272"/>
            <ac:spMk id="8" creationId="{53AF67F0-34BB-0AB1-3E95-5E130C7201FF}"/>
          </ac:spMkLst>
        </pc:spChg>
        <pc:spChg chg="mod">
          <ac:chgData name="Jeff Gelineau" userId="31869a365ea3e82a" providerId="LiveId" clId="{AF052E9C-A0BA-E849-93DF-9B164FBA1D5D}" dt="2022-04-23T15:05:50.598" v="1654" actId="1076"/>
          <ac:spMkLst>
            <pc:docMk/>
            <pc:sldMk cId="2384223056" sldId="272"/>
            <ac:spMk id="9" creationId="{90FC6AD7-FD7A-DF27-DBB7-AC7820170A9B}"/>
          </ac:spMkLst>
        </pc:spChg>
        <pc:spChg chg="mod">
          <ac:chgData name="Jeff Gelineau" userId="31869a365ea3e82a" providerId="LiveId" clId="{AF052E9C-A0BA-E849-93DF-9B164FBA1D5D}" dt="2022-04-23T14:58:45.724" v="1506" actId="1036"/>
          <ac:spMkLst>
            <pc:docMk/>
            <pc:sldMk cId="2384223056" sldId="272"/>
            <ac:spMk id="10" creationId="{A3E66E7D-9DB9-9FBF-D275-1162A2AA70B3}"/>
          </ac:spMkLst>
        </pc:spChg>
        <pc:spChg chg="del">
          <ac:chgData name="Jeff Gelineau" userId="31869a365ea3e82a" providerId="LiveId" clId="{AF052E9C-A0BA-E849-93DF-9B164FBA1D5D}" dt="2022-04-23T14:56:59.357" v="1385" actId="478"/>
          <ac:spMkLst>
            <pc:docMk/>
            <pc:sldMk cId="2384223056" sldId="272"/>
            <ac:spMk id="11" creationId="{AF32519F-28B0-DD45-9C9E-64C8D3A24A9C}"/>
          </ac:spMkLst>
        </pc:spChg>
        <pc:spChg chg="add mod">
          <ac:chgData name="Jeff Gelineau" userId="31869a365ea3e82a" providerId="LiveId" clId="{AF052E9C-A0BA-E849-93DF-9B164FBA1D5D}" dt="2022-04-23T15:04:02.998" v="1644" actId="1076"/>
          <ac:spMkLst>
            <pc:docMk/>
            <pc:sldMk cId="2384223056" sldId="272"/>
            <ac:spMk id="12" creationId="{02743B1E-7D27-6668-DA79-69060957D268}"/>
          </ac:spMkLst>
        </pc:spChg>
      </pc:sldChg>
      <pc:sldChg chg="addSp delSp modSp add mod delAnim modAnim">
        <pc:chgData name="Jeff Gelineau" userId="31869a365ea3e82a" providerId="LiveId" clId="{AF052E9C-A0BA-E849-93DF-9B164FBA1D5D}" dt="2022-04-24T16:57:56.707" v="1944" actId="20577"/>
        <pc:sldMkLst>
          <pc:docMk/>
          <pc:sldMk cId="1676626217" sldId="273"/>
        </pc:sldMkLst>
        <pc:spChg chg="mod">
          <ac:chgData name="Jeff Gelineau" userId="31869a365ea3e82a" providerId="LiveId" clId="{AF052E9C-A0BA-E849-93DF-9B164FBA1D5D}" dt="2022-04-23T15:09:48.544" v="1757" actId="113"/>
          <ac:spMkLst>
            <pc:docMk/>
            <pc:sldMk cId="1676626217" sldId="273"/>
            <ac:spMk id="3" creationId="{86372366-4465-30B7-0AA2-CFFA82990D38}"/>
          </ac:spMkLst>
        </pc:spChg>
        <pc:spChg chg="del">
          <ac:chgData name="Jeff Gelineau" userId="31869a365ea3e82a" providerId="LiveId" clId="{AF052E9C-A0BA-E849-93DF-9B164FBA1D5D}" dt="2022-04-23T15:07:33.096" v="1659" actId="478"/>
          <ac:spMkLst>
            <pc:docMk/>
            <pc:sldMk cId="1676626217" sldId="273"/>
            <ac:spMk id="5" creationId="{0DB1F51F-2598-BE15-42F2-8560B9D7A56E}"/>
          </ac:spMkLst>
        </pc:spChg>
        <pc:spChg chg="mod">
          <ac:chgData name="Jeff Gelineau" userId="31869a365ea3e82a" providerId="LiveId" clId="{AF052E9C-A0BA-E849-93DF-9B164FBA1D5D}" dt="2022-04-24T16:55:23.582" v="1931" actId="20577"/>
          <ac:spMkLst>
            <pc:docMk/>
            <pc:sldMk cId="1676626217" sldId="273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24T16:57:56.707" v="1944" actId="20577"/>
          <ac:spMkLst>
            <pc:docMk/>
            <pc:sldMk cId="1676626217" sldId="273"/>
            <ac:spMk id="8" creationId="{53AF67F0-34BB-0AB1-3E95-5E130C7201FF}"/>
          </ac:spMkLst>
        </pc:spChg>
        <pc:spChg chg="del">
          <ac:chgData name="Jeff Gelineau" userId="31869a365ea3e82a" providerId="LiveId" clId="{AF052E9C-A0BA-E849-93DF-9B164FBA1D5D}" dt="2022-04-23T15:07:24.464" v="1658" actId="478"/>
          <ac:spMkLst>
            <pc:docMk/>
            <pc:sldMk cId="1676626217" sldId="273"/>
            <ac:spMk id="9" creationId="{90FC6AD7-FD7A-DF27-DBB7-AC7820170A9B}"/>
          </ac:spMkLst>
        </pc:spChg>
        <pc:spChg chg="del">
          <ac:chgData name="Jeff Gelineau" userId="31869a365ea3e82a" providerId="LiveId" clId="{AF052E9C-A0BA-E849-93DF-9B164FBA1D5D}" dt="2022-04-23T15:07:34.912" v="1660" actId="478"/>
          <ac:spMkLst>
            <pc:docMk/>
            <pc:sldMk cId="1676626217" sldId="273"/>
            <ac:spMk id="10" creationId="{A3E66E7D-9DB9-9FBF-D275-1162A2AA70B3}"/>
          </ac:spMkLst>
        </pc:spChg>
        <pc:spChg chg="add mod">
          <ac:chgData name="Jeff Gelineau" userId="31869a365ea3e82a" providerId="LiveId" clId="{AF052E9C-A0BA-E849-93DF-9B164FBA1D5D}" dt="2022-04-24T16:50:15.539" v="1829" actId="1076"/>
          <ac:spMkLst>
            <pc:docMk/>
            <pc:sldMk cId="1676626217" sldId="273"/>
            <ac:spMk id="11" creationId="{F657D6E1-9B22-C0A2-7D0A-F4091D4D68EF}"/>
          </ac:spMkLst>
        </pc:spChg>
        <pc:spChg chg="del">
          <ac:chgData name="Jeff Gelineau" userId="31869a365ea3e82a" providerId="LiveId" clId="{AF052E9C-A0BA-E849-93DF-9B164FBA1D5D}" dt="2022-04-23T15:07:22.113" v="1657" actId="478"/>
          <ac:spMkLst>
            <pc:docMk/>
            <pc:sldMk cId="1676626217" sldId="273"/>
            <ac:spMk id="12" creationId="{02743B1E-7D27-6668-DA79-69060957D268}"/>
          </ac:spMkLst>
        </pc:spChg>
      </pc:sldChg>
      <pc:sldChg chg="addSp delSp modSp add mod delAnim modAnim">
        <pc:chgData name="Jeff Gelineau" userId="31869a365ea3e82a" providerId="LiveId" clId="{AF052E9C-A0BA-E849-93DF-9B164FBA1D5D}" dt="2022-04-24T16:59:24.089" v="1975" actId="20577"/>
        <pc:sldMkLst>
          <pc:docMk/>
          <pc:sldMk cId="1042503163" sldId="274"/>
        </pc:sldMkLst>
        <pc:spChg chg="del">
          <ac:chgData name="Jeff Gelineau" userId="31869a365ea3e82a" providerId="LiveId" clId="{AF052E9C-A0BA-E849-93DF-9B164FBA1D5D}" dt="2022-04-24T16:52:04.098" v="1841" actId="478"/>
          <ac:spMkLst>
            <pc:docMk/>
            <pc:sldMk cId="1042503163" sldId="274"/>
            <ac:spMk id="2" creationId="{F2A02F72-5DE9-4F95-DB81-52B4F56D1227}"/>
          </ac:spMkLst>
        </pc:spChg>
        <pc:spChg chg="del">
          <ac:chgData name="Jeff Gelineau" userId="31869a365ea3e82a" providerId="LiveId" clId="{AF052E9C-A0BA-E849-93DF-9B164FBA1D5D}" dt="2022-04-24T16:52:00.665" v="1839" actId="478"/>
          <ac:spMkLst>
            <pc:docMk/>
            <pc:sldMk cId="1042503163" sldId="274"/>
            <ac:spMk id="3" creationId="{86372366-4465-30B7-0AA2-CFFA82990D38}"/>
          </ac:spMkLst>
        </pc:spChg>
        <pc:spChg chg="mod">
          <ac:chgData name="Jeff Gelineau" userId="31869a365ea3e82a" providerId="LiveId" clId="{AF052E9C-A0BA-E849-93DF-9B164FBA1D5D}" dt="2022-04-24T16:57:33.763" v="1935" actId="20577"/>
          <ac:spMkLst>
            <pc:docMk/>
            <pc:sldMk cId="1042503163" sldId="274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24T16:55:02.718" v="1906" actId="20577"/>
          <ac:spMkLst>
            <pc:docMk/>
            <pc:sldMk cId="1042503163" sldId="274"/>
            <ac:spMk id="8" creationId="{53AF67F0-34BB-0AB1-3E95-5E130C7201FF}"/>
          </ac:spMkLst>
        </pc:spChg>
        <pc:spChg chg="add mod">
          <ac:chgData name="Jeff Gelineau" userId="31869a365ea3e82a" providerId="LiveId" clId="{AF052E9C-A0BA-E849-93DF-9B164FBA1D5D}" dt="2022-04-24T16:55:14.038" v="1922" actId="20577"/>
          <ac:spMkLst>
            <pc:docMk/>
            <pc:sldMk cId="1042503163" sldId="274"/>
            <ac:spMk id="9" creationId="{6C0D637C-3E24-9096-A2DA-1A9F2B156299}"/>
          </ac:spMkLst>
        </pc:spChg>
        <pc:spChg chg="add mod">
          <ac:chgData name="Jeff Gelineau" userId="31869a365ea3e82a" providerId="LiveId" clId="{AF052E9C-A0BA-E849-93DF-9B164FBA1D5D}" dt="2022-04-24T16:59:24.089" v="1975" actId="20577"/>
          <ac:spMkLst>
            <pc:docMk/>
            <pc:sldMk cId="1042503163" sldId="274"/>
            <ac:spMk id="10" creationId="{B7E83302-0278-D7CF-DD44-BBA281643B23}"/>
          </ac:spMkLst>
        </pc:spChg>
        <pc:spChg chg="del">
          <ac:chgData name="Jeff Gelineau" userId="31869a365ea3e82a" providerId="LiveId" clId="{AF052E9C-A0BA-E849-93DF-9B164FBA1D5D}" dt="2022-04-24T16:52:02.571" v="1840" actId="478"/>
          <ac:spMkLst>
            <pc:docMk/>
            <pc:sldMk cId="1042503163" sldId="274"/>
            <ac:spMk id="11" creationId="{F657D6E1-9B22-C0A2-7D0A-F4091D4D68EF}"/>
          </ac:spMkLst>
        </pc:spChg>
      </pc:sldChg>
      <pc:sldChg chg="addSp delSp modSp add mod delAnim modAnim">
        <pc:chgData name="Jeff Gelineau" userId="31869a365ea3e82a" providerId="LiveId" clId="{AF052E9C-A0BA-E849-93DF-9B164FBA1D5D}" dt="2022-04-24T17:08:34.347" v="2112"/>
        <pc:sldMkLst>
          <pc:docMk/>
          <pc:sldMk cId="4018984791" sldId="275"/>
        </pc:sldMkLst>
        <pc:spChg chg="add mod">
          <ac:chgData name="Jeff Gelineau" userId="31869a365ea3e82a" providerId="LiveId" clId="{AF052E9C-A0BA-E849-93DF-9B164FBA1D5D}" dt="2022-04-24T17:01:05.955" v="1984" actId="14100"/>
          <ac:spMkLst>
            <pc:docMk/>
            <pc:sldMk cId="4018984791" sldId="275"/>
            <ac:spMk id="6" creationId="{DE03E081-2B40-A126-CF35-A877CC425F65}"/>
          </ac:spMkLst>
        </pc:spChg>
        <pc:spChg chg="del mod">
          <ac:chgData name="Jeff Gelineau" userId="31869a365ea3e82a" providerId="LiveId" clId="{AF052E9C-A0BA-E849-93DF-9B164FBA1D5D}" dt="2022-04-24T17:00:18.072" v="1979" actId="478"/>
          <ac:spMkLst>
            <pc:docMk/>
            <pc:sldMk cId="4018984791" sldId="275"/>
            <ac:spMk id="8" creationId="{53AF67F0-34BB-0AB1-3E95-5E130C7201FF}"/>
          </ac:spMkLst>
        </pc:spChg>
        <pc:spChg chg="del">
          <ac:chgData name="Jeff Gelineau" userId="31869a365ea3e82a" providerId="LiveId" clId="{AF052E9C-A0BA-E849-93DF-9B164FBA1D5D}" dt="2022-04-24T17:00:16.506" v="1978" actId="478"/>
          <ac:spMkLst>
            <pc:docMk/>
            <pc:sldMk cId="4018984791" sldId="275"/>
            <ac:spMk id="9" creationId="{6C0D637C-3E24-9096-A2DA-1A9F2B156299}"/>
          </ac:spMkLst>
        </pc:spChg>
        <pc:spChg chg="del">
          <ac:chgData name="Jeff Gelineau" userId="31869a365ea3e82a" providerId="LiveId" clId="{AF052E9C-A0BA-E849-93DF-9B164FBA1D5D}" dt="2022-04-24T17:00:19.818" v="1980" actId="478"/>
          <ac:spMkLst>
            <pc:docMk/>
            <pc:sldMk cId="4018984791" sldId="275"/>
            <ac:spMk id="10" creationId="{B7E83302-0278-D7CF-DD44-BBA281643B23}"/>
          </ac:spMkLst>
        </pc:spChg>
        <pc:spChg chg="add mod">
          <ac:chgData name="Jeff Gelineau" userId="31869a365ea3e82a" providerId="LiveId" clId="{AF052E9C-A0BA-E849-93DF-9B164FBA1D5D}" dt="2022-04-24T17:01:58.388" v="2017" actId="207"/>
          <ac:spMkLst>
            <pc:docMk/>
            <pc:sldMk cId="4018984791" sldId="275"/>
            <ac:spMk id="11" creationId="{877828BA-384B-1F1C-FECB-F9B977C1ACBE}"/>
          </ac:spMkLst>
        </pc:spChg>
      </pc:sldChg>
      <pc:sldChg chg="addSp delSp modSp add mod modAnim">
        <pc:chgData name="Jeff Gelineau" userId="31869a365ea3e82a" providerId="LiveId" clId="{AF052E9C-A0BA-E849-93DF-9B164FBA1D5D}" dt="2022-04-30T21:09:04.053" v="2531"/>
        <pc:sldMkLst>
          <pc:docMk/>
          <pc:sldMk cId="3450952367" sldId="276"/>
        </pc:sldMkLst>
        <pc:spChg chg="add del mod">
          <ac:chgData name="Jeff Gelineau" userId="31869a365ea3e82a" providerId="LiveId" clId="{AF052E9C-A0BA-E849-93DF-9B164FBA1D5D}" dt="2022-04-24T17:03:40.893" v="2031" actId="478"/>
          <ac:spMkLst>
            <pc:docMk/>
            <pc:sldMk cId="3450952367" sldId="276"/>
            <ac:spMk id="2" creationId="{A58AD909-5895-BA0C-ACBC-09964D36BC35}"/>
          </ac:spMkLst>
        </pc:spChg>
        <pc:spChg chg="mod">
          <ac:chgData name="Jeff Gelineau" userId="31869a365ea3e82a" providerId="LiveId" clId="{AF052E9C-A0BA-E849-93DF-9B164FBA1D5D}" dt="2022-04-24T17:03:50.236" v="2034" actId="1076"/>
          <ac:spMkLst>
            <pc:docMk/>
            <pc:sldMk cId="3450952367" sldId="276"/>
            <ac:spMk id="6" creationId="{DE03E081-2B40-A126-CF35-A877CC425F65}"/>
          </ac:spMkLst>
        </pc:spChg>
        <pc:spChg chg="add mod">
          <ac:chgData name="Jeff Gelineau" userId="31869a365ea3e82a" providerId="LiveId" clId="{AF052E9C-A0BA-E849-93DF-9B164FBA1D5D}" dt="2022-04-24T17:04:47.456" v="2051" actId="1076"/>
          <ac:spMkLst>
            <pc:docMk/>
            <pc:sldMk cId="3450952367" sldId="276"/>
            <ac:spMk id="8" creationId="{F1357573-29D8-476C-1FD2-7440EF190CE1}"/>
          </ac:spMkLst>
        </pc:spChg>
        <pc:spChg chg="add mod">
          <ac:chgData name="Jeff Gelineau" userId="31869a365ea3e82a" providerId="LiveId" clId="{AF052E9C-A0BA-E849-93DF-9B164FBA1D5D}" dt="2022-04-24T17:19:14.506" v="2285" actId="1036"/>
          <ac:spMkLst>
            <pc:docMk/>
            <pc:sldMk cId="3450952367" sldId="276"/>
            <ac:spMk id="9" creationId="{B54BCB25-3B4F-23D2-1610-A4593F383B1A}"/>
          </ac:spMkLst>
        </pc:spChg>
        <pc:spChg chg="add del mod">
          <ac:chgData name="Jeff Gelineau" userId="31869a365ea3e82a" providerId="LiveId" clId="{AF052E9C-A0BA-E849-93DF-9B164FBA1D5D}" dt="2022-04-24T17:19:28.655" v="2287"/>
          <ac:spMkLst>
            <pc:docMk/>
            <pc:sldMk cId="3450952367" sldId="276"/>
            <ac:spMk id="10" creationId="{5D47C3F9-BC48-49F9-E07D-C8107100CCFA}"/>
          </ac:spMkLst>
        </pc:spChg>
        <pc:spChg chg="mod">
          <ac:chgData name="Jeff Gelineau" userId="31869a365ea3e82a" providerId="LiveId" clId="{AF052E9C-A0BA-E849-93DF-9B164FBA1D5D}" dt="2022-04-24T17:06:33.857" v="2107" actId="20577"/>
          <ac:spMkLst>
            <pc:docMk/>
            <pc:sldMk cId="3450952367" sldId="276"/>
            <ac:spMk id="11" creationId="{877828BA-384B-1F1C-FECB-F9B977C1ACBE}"/>
          </ac:spMkLst>
        </pc:spChg>
        <pc:spChg chg="add mod">
          <ac:chgData name="Jeff Gelineau" userId="31869a365ea3e82a" providerId="LiveId" clId="{AF052E9C-A0BA-E849-93DF-9B164FBA1D5D}" dt="2022-04-24T17:19:43.578" v="2300" actId="1036"/>
          <ac:spMkLst>
            <pc:docMk/>
            <pc:sldMk cId="3450952367" sldId="276"/>
            <ac:spMk id="12" creationId="{BA47C08B-113A-E205-FC69-FC7840FE9EE7}"/>
          </ac:spMkLst>
        </pc:spChg>
        <pc:spChg chg="add mod">
          <ac:chgData name="Jeff Gelineau" userId="31869a365ea3e82a" providerId="LiveId" clId="{AF052E9C-A0BA-E849-93DF-9B164FBA1D5D}" dt="2022-04-24T17:21:47.015" v="2332" actId="1035"/>
          <ac:spMkLst>
            <pc:docMk/>
            <pc:sldMk cId="3450952367" sldId="276"/>
            <ac:spMk id="13" creationId="{291ACF36-04F1-E75B-F34B-135D407A686C}"/>
          </ac:spMkLst>
        </pc:spChg>
      </pc:sldChg>
      <pc:sldChg chg="modSp add ord">
        <pc:chgData name="Jeff Gelineau" userId="31869a365ea3e82a" providerId="LiveId" clId="{AF052E9C-A0BA-E849-93DF-9B164FBA1D5D}" dt="2022-04-30T21:11:12.045" v="2590" actId="20577"/>
        <pc:sldMkLst>
          <pc:docMk/>
          <pc:sldMk cId="774717117" sldId="277"/>
        </pc:sldMkLst>
        <pc:spChg chg="mod">
          <ac:chgData name="Jeff Gelineau" userId="31869a365ea3e82a" providerId="LiveId" clId="{AF052E9C-A0BA-E849-93DF-9B164FBA1D5D}" dt="2022-04-30T21:11:12.045" v="2590" actId="20577"/>
          <ac:spMkLst>
            <pc:docMk/>
            <pc:sldMk cId="774717117" sldId="277"/>
            <ac:spMk id="13" creationId="{B621EA4C-936C-6EFD-8DC6-95F67A44FBDC}"/>
          </ac:spMkLst>
        </pc:spChg>
      </pc:sldChg>
      <pc:sldChg chg="delSp modSp add del mod delAnim modAnim">
        <pc:chgData name="Jeff Gelineau" userId="31869a365ea3e82a" providerId="LiveId" clId="{AF052E9C-A0BA-E849-93DF-9B164FBA1D5D}" dt="2022-04-24T17:20:26.271" v="2322" actId="2696"/>
        <pc:sldMkLst>
          <pc:docMk/>
          <pc:sldMk cId="3780438811" sldId="277"/>
        </pc:sldMkLst>
        <pc:spChg chg="del">
          <ac:chgData name="Jeff Gelineau" userId="31869a365ea3e82a" providerId="LiveId" clId="{AF052E9C-A0BA-E849-93DF-9B164FBA1D5D}" dt="2022-04-24T17:12:34.356" v="2124" actId="478"/>
          <ac:spMkLst>
            <pc:docMk/>
            <pc:sldMk cId="3780438811" sldId="277"/>
            <ac:spMk id="8" creationId="{F1357573-29D8-476C-1FD2-7440EF190CE1}"/>
          </ac:spMkLst>
        </pc:spChg>
        <pc:spChg chg="mod">
          <ac:chgData name="Jeff Gelineau" userId="31869a365ea3e82a" providerId="LiveId" clId="{AF052E9C-A0BA-E849-93DF-9B164FBA1D5D}" dt="2022-04-24T17:13:56.370" v="2163" actId="207"/>
          <ac:spMkLst>
            <pc:docMk/>
            <pc:sldMk cId="3780438811" sldId="277"/>
            <ac:spMk id="11" creationId="{877828BA-384B-1F1C-FECB-F9B977C1ACBE}"/>
          </ac:spMkLst>
        </pc:spChg>
      </pc:sldChg>
      <pc:sldChg chg="modSp add del mod">
        <pc:chgData name="Jeff Gelineau" userId="31869a365ea3e82a" providerId="LiveId" clId="{AF052E9C-A0BA-E849-93DF-9B164FBA1D5D}" dt="2022-04-24T17:20:26.271" v="2322" actId="2696"/>
        <pc:sldMkLst>
          <pc:docMk/>
          <pc:sldMk cId="1584111829" sldId="278"/>
        </pc:sldMkLst>
        <pc:spChg chg="mod">
          <ac:chgData name="Jeff Gelineau" userId="31869a365ea3e82a" providerId="LiveId" clId="{AF052E9C-A0BA-E849-93DF-9B164FBA1D5D}" dt="2022-04-24T17:17:55.451" v="2269" actId="1035"/>
          <ac:spMkLst>
            <pc:docMk/>
            <pc:sldMk cId="1584111829" sldId="278"/>
            <ac:spMk id="11" creationId="{877828BA-384B-1F1C-FECB-F9B977C1ACBE}"/>
          </ac:spMkLst>
        </pc:spChg>
      </pc:sldChg>
      <pc:sldChg chg="delSp modSp add mod ord modAnim">
        <pc:chgData name="Jeff Gelineau" userId="31869a365ea3e82a" providerId="LiveId" clId="{AF052E9C-A0BA-E849-93DF-9B164FBA1D5D}" dt="2022-04-24T17:25:11.752" v="2378" actId="20577"/>
        <pc:sldMkLst>
          <pc:docMk/>
          <pc:sldMk cId="2828435641" sldId="278"/>
        </pc:sldMkLst>
        <pc:spChg chg="del">
          <ac:chgData name="Jeff Gelineau" userId="31869a365ea3e82a" providerId="LiveId" clId="{AF052E9C-A0BA-E849-93DF-9B164FBA1D5D}" dt="2022-04-24T17:24:05.866" v="2347" actId="478"/>
          <ac:spMkLst>
            <pc:docMk/>
            <pc:sldMk cId="2828435641" sldId="278"/>
            <ac:spMk id="7" creationId="{2BBB3C5E-DD3B-7240-649D-A889D0E5AD96}"/>
          </ac:spMkLst>
        </pc:spChg>
        <pc:spChg chg="mod">
          <ac:chgData name="Jeff Gelineau" userId="31869a365ea3e82a" providerId="LiveId" clId="{AF052E9C-A0BA-E849-93DF-9B164FBA1D5D}" dt="2022-04-24T17:25:11.752" v="2378" actId="20577"/>
          <ac:spMkLst>
            <pc:docMk/>
            <pc:sldMk cId="2828435641" sldId="278"/>
            <ac:spMk id="11" creationId="{877828BA-384B-1F1C-FECB-F9B977C1ACBE}"/>
          </ac:spMkLst>
        </pc:spChg>
      </pc:sldChg>
      <pc:sldChg chg="modSp add del">
        <pc:chgData name="Jeff Gelineau" userId="31869a365ea3e82a" providerId="LiveId" clId="{AF052E9C-A0BA-E849-93DF-9B164FBA1D5D}" dt="2022-04-24T17:20:26.271" v="2322" actId="2696"/>
        <pc:sldMkLst>
          <pc:docMk/>
          <pc:sldMk cId="2876018815" sldId="279"/>
        </pc:sldMkLst>
        <pc:spChg chg="mod">
          <ac:chgData name="Jeff Gelineau" userId="31869a365ea3e82a" providerId="LiveId" clId="{AF052E9C-A0BA-E849-93DF-9B164FBA1D5D}" dt="2022-04-24T17:17:19.580" v="2257" actId="20577"/>
          <ac:spMkLst>
            <pc:docMk/>
            <pc:sldMk cId="2876018815" sldId="279"/>
            <ac:spMk id="11" creationId="{877828BA-384B-1F1C-FECB-F9B977C1ACBE}"/>
          </ac:spMkLst>
        </pc:spChg>
      </pc:sldChg>
    </pc:docChg>
  </pc:docChgLst>
  <pc:docChgLst>
    <pc:chgData name="Jeff Gelineau" userId="31869a365ea3e82a" providerId="LiveId" clId="{E5FC0D9A-842C-0E42-AE45-A9019C89F3F5}"/>
    <pc:docChg chg="modSld">
      <pc:chgData name="Jeff Gelineau" userId="31869a365ea3e82a" providerId="LiveId" clId="{E5FC0D9A-842C-0E42-AE45-A9019C89F3F5}" dt="2022-05-01T12:27:53.005" v="1" actId="27696"/>
      <pc:docMkLst>
        <pc:docMk/>
      </pc:docMkLst>
      <pc:sldChg chg="addAnim delAnim">
        <pc:chgData name="Jeff Gelineau" userId="31869a365ea3e82a" providerId="LiveId" clId="{E5FC0D9A-842C-0E42-AE45-A9019C89F3F5}" dt="2022-05-01T12:27:53.005" v="1" actId="27696"/>
        <pc:sldMkLst>
          <pc:docMk/>
          <pc:sldMk cId="2479419862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lose-up of a monarch caterpillar on a partially-eaten leaf"/>
          <p:cNvSpPr>
            <a:spLocks noGrp="1"/>
          </p:cNvSpPr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se-up of a monarch caterpillar on a partially-eaten leaf"/>
          <p:cNvSpPr>
            <a:spLocks noGrp="1"/>
          </p:cNvSpPr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 monarch caterpillar on a partially-eaten leaf"/>
          <p:cNvSpPr>
            <a:spLocks noGrp="1"/>
          </p:cNvSpPr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monarch caterpillar on a partially-eaten leaf"/>
          <p:cNvSpPr>
            <a:spLocks noGrp="1"/>
          </p:cNvSpPr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74900" y="6405178"/>
            <a:ext cx="19621500" cy="943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4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246555" y="3417013"/>
            <a:ext cx="7704960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1) 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Misunderstandings</a:t>
            </a: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A3E66E7D-9DB9-9FBF-D275-1162A2AA70B3}"/>
              </a:ext>
            </a:extLst>
          </p:cNvPr>
          <p:cNvSpPr txBox="1">
            <a:spLocks/>
          </p:cNvSpPr>
          <p:nvPr/>
        </p:nvSpPr>
        <p:spPr>
          <a:xfrm>
            <a:off x="246555" y="5373119"/>
            <a:ext cx="7267591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2) 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Differences</a:t>
            </a:r>
          </a:p>
        </p:txBody>
      </p:sp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0DB1F51F-2598-BE15-42F2-8560B9D7A56E}"/>
              </a:ext>
            </a:extLst>
          </p:cNvPr>
          <p:cNvSpPr txBox="1">
            <a:spLocks/>
          </p:cNvSpPr>
          <p:nvPr/>
        </p:nvSpPr>
        <p:spPr>
          <a:xfrm>
            <a:off x="246555" y="7340494"/>
            <a:ext cx="6437827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3) 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Competition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A02F72-5DE9-4F95-DB81-52B4F56D1227}"/>
              </a:ext>
            </a:extLst>
          </p:cNvPr>
          <p:cNvSpPr/>
          <p:nvPr/>
        </p:nvSpPr>
        <p:spPr>
          <a:xfrm>
            <a:off x="7887680" y="3045426"/>
            <a:ext cx="16459200" cy="1026653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72366-4465-30B7-0AA2-CFFA82990D38}"/>
              </a:ext>
            </a:extLst>
          </p:cNvPr>
          <p:cNvSpPr txBox="1"/>
          <p:nvPr/>
        </p:nvSpPr>
        <p:spPr>
          <a:xfrm>
            <a:off x="8504802" y="3602464"/>
            <a:ext cx="15395104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Acts 15:36-39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37)</a:t>
            </a:r>
            <a:r>
              <a:rPr lang="en-US" sz="4800" dirty="0">
                <a:solidFill>
                  <a:schemeClr val="bg2"/>
                </a:solidFill>
              </a:rPr>
              <a:t>	Now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Barnabas wanted to take with them John </a:t>
            </a:r>
            <a:r>
              <a:rPr lang="en-US" sz="4800" dirty="0">
                <a:solidFill>
                  <a:schemeClr val="bg2"/>
                </a:solidFill>
              </a:rPr>
              <a:t>			called Mark.</a:t>
            </a:r>
          </a:p>
          <a:p>
            <a:pPr algn="l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38)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But Paul thought best not to take with them 				one	who had withdrawn from them </a:t>
            </a:r>
            <a:r>
              <a:rPr lang="en-US" sz="4800" dirty="0">
                <a:solidFill>
                  <a:schemeClr val="bg2"/>
                </a:solidFill>
              </a:rPr>
              <a:t>in 							Pamphylia and had not gone with them to the 				work.</a:t>
            </a: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39)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And there arose a sharp disagreement</a:t>
            </a:r>
            <a:r>
              <a:rPr lang="en-US" sz="4800" dirty="0">
                <a:solidFill>
                  <a:schemeClr val="bg2"/>
                </a:solidFill>
              </a:rPr>
              <a:t>, so that 			they separated from each other. Barnabas took 			Mark with him and sailed away to Cyprus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C6AD7-FD7A-DF27-DBB7-AC7820170A9B}"/>
              </a:ext>
            </a:extLst>
          </p:cNvPr>
          <p:cNvSpPr txBox="1"/>
          <p:nvPr/>
        </p:nvSpPr>
        <p:spPr>
          <a:xfrm>
            <a:off x="8504802" y="3606742"/>
            <a:ext cx="15395104" cy="9705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James 4:1-3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1)</a:t>
            </a:r>
            <a:r>
              <a:rPr lang="en-US" sz="4800" b="1" dirty="0">
                <a:solidFill>
                  <a:schemeClr val="bg2"/>
                </a:solidFill>
              </a:rPr>
              <a:t>		</a:t>
            </a:r>
            <a:r>
              <a:rPr lang="en-US" sz="4800" dirty="0">
                <a:solidFill>
                  <a:schemeClr val="bg2"/>
                </a:solidFill>
              </a:rPr>
              <a:t>What causes quarrels and what causes fights 				among you? Is it not this, that your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passions</a:t>
            </a:r>
            <a:r>
              <a:rPr lang="en-US" sz="4800" dirty="0">
                <a:solidFill>
                  <a:schemeClr val="bg2"/>
                </a:solidFill>
              </a:rPr>
              <a:t> are 			at war within you?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2)		</a:t>
            </a:r>
            <a:r>
              <a:rPr lang="en-US" sz="4800" dirty="0">
                <a:solidFill>
                  <a:schemeClr val="bg2"/>
                </a:solidFill>
              </a:rPr>
              <a:t>You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desire</a:t>
            </a:r>
            <a:r>
              <a:rPr lang="en-US" sz="4800" dirty="0">
                <a:solidFill>
                  <a:schemeClr val="bg2"/>
                </a:solidFill>
              </a:rPr>
              <a:t> and do not have, so you murder. You 		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covet</a:t>
            </a:r>
            <a:r>
              <a:rPr lang="en-US" sz="4800" dirty="0">
                <a:solidFill>
                  <a:schemeClr val="bg2"/>
                </a:solidFill>
              </a:rPr>
              <a:t> and cannot obtain, so you fight and 					quarrel. You do not have, because you do not 				ask.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3)		</a:t>
            </a:r>
            <a:r>
              <a:rPr lang="en-US" sz="4800" dirty="0">
                <a:solidFill>
                  <a:schemeClr val="bg2"/>
                </a:solidFill>
              </a:rPr>
              <a:t>You ask and do not receive, because you ask 				wrongly, to spend it on your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passions</a:t>
            </a:r>
            <a:r>
              <a:rPr lang="en-US" sz="4800" dirty="0">
                <a:solidFill>
                  <a:schemeClr val="bg2"/>
                </a:solidFill>
              </a:rPr>
              <a:t>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  <a:p>
            <a:pPr algn="l"/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Double-click to edit">
            <a:extLst>
              <a:ext uri="{FF2B5EF4-FFF2-40B4-BE49-F238E27FC236}">
                <a16:creationId xmlns:a16="http://schemas.microsoft.com/office/drawing/2014/main" id="{AF32519F-28B0-DD45-9C9E-64C8D3A24A9C}"/>
              </a:ext>
            </a:extLst>
          </p:cNvPr>
          <p:cNvSpPr txBox="1">
            <a:spLocks/>
          </p:cNvSpPr>
          <p:nvPr/>
        </p:nvSpPr>
        <p:spPr>
          <a:xfrm>
            <a:off x="246555" y="9396006"/>
            <a:ext cx="6437827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4) </a:t>
            </a: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Sin</a:t>
            </a:r>
          </a:p>
        </p:txBody>
      </p:sp>
    </p:spTree>
    <p:extLst>
      <p:ext uri="{BB962C8B-B14F-4D97-AF65-F5344CB8AC3E}">
        <p14:creationId xmlns:p14="http://schemas.microsoft.com/office/powerpoint/2010/main" val="2944524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5" grpId="0" animBg="1"/>
      <p:bldP spid="5" grpId="1" animBg="1"/>
      <p:bldP spid="2" grpId="0" animBg="1"/>
      <p:bldP spid="2" grpId="1" animBg="1"/>
      <p:bldP spid="3" grpId="0"/>
      <p:bldP spid="3" grpId="1"/>
      <p:bldP spid="9" grpId="0"/>
      <p:bldP spid="9" grpId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A02F72-5DE9-4F95-DB81-52B4F56D1227}"/>
              </a:ext>
            </a:extLst>
          </p:cNvPr>
          <p:cNvSpPr/>
          <p:nvPr/>
        </p:nvSpPr>
        <p:spPr>
          <a:xfrm>
            <a:off x="7887680" y="3045426"/>
            <a:ext cx="16459200" cy="1026653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72366-4465-30B7-0AA2-CFFA82990D38}"/>
              </a:ext>
            </a:extLst>
          </p:cNvPr>
          <p:cNvSpPr txBox="1"/>
          <p:nvPr/>
        </p:nvSpPr>
        <p:spPr>
          <a:xfrm>
            <a:off x="8504802" y="4710459"/>
            <a:ext cx="15395104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4800" b="1" u="sng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 Corinthians 12:21-27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24)</a:t>
            </a:r>
            <a:r>
              <a:rPr lang="en-US" sz="4800" dirty="0">
                <a:solidFill>
                  <a:schemeClr val="bg2"/>
                </a:solidFill>
              </a:rPr>
              <a:t>	But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God has so composed the body</a:t>
            </a:r>
            <a:r>
              <a:rPr lang="en-US" sz="4800" dirty="0">
                <a:solidFill>
                  <a:schemeClr val="bg2"/>
                </a:solidFill>
              </a:rPr>
              <a:t>, giving 					greater honor to the part that lacked it,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25)	that there may be no division in the body</a:t>
            </a:r>
            <a:r>
              <a:rPr lang="en-US" sz="4800" dirty="0">
                <a:solidFill>
                  <a:schemeClr val="bg2"/>
                </a:solidFill>
              </a:rPr>
              <a:t>, but </a:t>
            </a:r>
          </a:p>
          <a:p>
            <a:pPr algn="l"/>
            <a:r>
              <a:rPr lang="en-US" sz="4800" dirty="0">
                <a:solidFill>
                  <a:schemeClr val="bg2"/>
                </a:solidFill>
              </a:rPr>
              <a:t>			that the members may have	the same care for 				one another.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12" name="Double-click to edit">
            <a:extLst>
              <a:ext uri="{FF2B5EF4-FFF2-40B4-BE49-F238E27FC236}">
                <a16:creationId xmlns:a16="http://schemas.microsoft.com/office/drawing/2014/main" id="{DF0A3AC9-E500-9296-A45B-1376239F6842}"/>
              </a:ext>
            </a:extLst>
          </p:cNvPr>
          <p:cNvSpPr txBox="1">
            <a:spLocks/>
          </p:cNvSpPr>
          <p:nvPr/>
        </p:nvSpPr>
        <p:spPr>
          <a:xfrm>
            <a:off x="484094" y="4403124"/>
            <a:ext cx="7242586" cy="82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is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NOT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always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Sinful</a:t>
            </a:r>
          </a:p>
        </p:txBody>
      </p:sp>
    </p:spTree>
    <p:extLst>
      <p:ext uri="{BB962C8B-B14F-4D97-AF65-F5344CB8AC3E}">
        <p14:creationId xmlns:p14="http://schemas.microsoft.com/office/powerpoint/2010/main" val="1918350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" grpId="1" animBg="1"/>
      <p:bldP spid="3" grpId="0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uble-click to edit">
            <a:extLst>
              <a:ext uri="{FF2B5EF4-FFF2-40B4-BE49-F238E27FC236}">
                <a16:creationId xmlns:a16="http://schemas.microsoft.com/office/drawing/2014/main" id="{B621EA4C-936C-6EFD-8DC6-95F67A44FBDC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24383999" cy="1371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Although we should seek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Unity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in our relationships,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we should not 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demand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Uniformity</a:t>
            </a:r>
          </a:p>
        </p:txBody>
      </p:sp>
    </p:spTree>
    <p:extLst>
      <p:ext uri="{BB962C8B-B14F-4D97-AF65-F5344CB8AC3E}">
        <p14:creationId xmlns:p14="http://schemas.microsoft.com/office/powerpoint/2010/main" val="209206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a hole in it&#10;&#10;Description automatically generated with medium confidence">
            <a:extLst>
              <a:ext uri="{FF2B5EF4-FFF2-40B4-BE49-F238E27FC236}">
                <a16:creationId xmlns:a16="http://schemas.microsoft.com/office/drawing/2014/main" id="{AE3A4A0F-7B9E-8FEF-1AC6-222E939D5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1185" y="0"/>
            <a:ext cx="18495817" cy="13716000"/>
          </a:xfrm>
          <a:prstGeom prst="rect">
            <a:avLst/>
          </a:prstGeom>
        </p:spPr>
      </p:pic>
      <p:pic>
        <p:nvPicPr>
          <p:cNvPr id="5" name="Picture 4" descr="A picture containing wall, stone, brick, rock&#10;&#10;Description automatically generated">
            <a:extLst>
              <a:ext uri="{FF2B5EF4-FFF2-40B4-BE49-F238E27FC236}">
                <a16:creationId xmlns:a16="http://schemas.microsoft.com/office/drawing/2014/main" id="{0C546C1B-6540-77D9-2F0C-D4004A2B6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632" y="0"/>
            <a:ext cx="2057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A3DB44-F78C-DB0F-B0F9-BBFD5A3683D3}"/>
              </a:ext>
            </a:extLst>
          </p:cNvPr>
          <p:cNvSpPr/>
          <p:nvPr/>
        </p:nvSpPr>
        <p:spPr>
          <a:xfrm>
            <a:off x="1711569" y="1724731"/>
            <a:ext cx="21124986" cy="1026653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470DB-BF1B-7E13-24BB-B85DE54F228B}"/>
              </a:ext>
            </a:extLst>
          </p:cNvPr>
          <p:cNvSpPr txBox="1"/>
          <p:nvPr/>
        </p:nvSpPr>
        <p:spPr>
          <a:xfrm>
            <a:off x="2941042" y="3933001"/>
            <a:ext cx="18981111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4800" b="1" u="sng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 Corinthians 10:31-33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31)</a:t>
            </a:r>
            <a:r>
              <a:rPr lang="en-US" sz="4800" dirty="0">
                <a:solidFill>
                  <a:schemeClr val="bg2"/>
                </a:solidFill>
              </a:rPr>
              <a:t>	So,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whether you eat or drink</a:t>
            </a:r>
            <a:r>
              <a:rPr lang="en-US" sz="4800" dirty="0">
                <a:solidFill>
                  <a:schemeClr val="bg2"/>
                </a:solidFill>
              </a:rPr>
              <a:t>, or whatever you do,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do all to 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		the glory of God.  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32)	</a:t>
            </a:r>
            <a:r>
              <a:rPr lang="en-US" sz="4800" dirty="0">
                <a:solidFill>
                  <a:schemeClr val="bg2"/>
                </a:solidFill>
              </a:rPr>
              <a:t>Give no offense to Jews or to Greeks or to the church of God, 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33)	</a:t>
            </a:r>
            <a:r>
              <a:rPr lang="en-US" sz="4800" dirty="0">
                <a:solidFill>
                  <a:schemeClr val="bg2"/>
                </a:solidFill>
              </a:rPr>
              <a:t>just as I try to please everyone in everything I do,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not 						seeking my own advantage, but that of many, </a:t>
            </a:r>
            <a:r>
              <a:rPr lang="en-US" sz="4800" dirty="0">
                <a:solidFill>
                  <a:schemeClr val="bg2"/>
                </a:solidFill>
              </a:rPr>
              <a:t>that they 					may be saved.</a:t>
            </a:r>
          </a:p>
        </p:txBody>
      </p:sp>
    </p:spTree>
    <p:extLst>
      <p:ext uri="{BB962C8B-B14F-4D97-AF65-F5344CB8AC3E}">
        <p14:creationId xmlns:p14="http://schemas.microsoft.com/office/powerpoint/2010/main" val="1121300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Resolution</a:t>
            </a:r>
            <a:endParaRPr lang="en-US" sz="18000" b="1" dirty="0">
              <a:ln w="1270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1565188" y="3550628"/>
            <a:ext cx="21253622" cy="1953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1) </a:t>
            </a:r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Glorify God</a:t>
            </a: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A3E66E7D-9DB9-9FBF-D275-1162A2AA70B3}"/>
              </a:ext>
            </a:extLst>
          </p:cNvPr>
          <p:cNvSpPr txBox="1">
            <a:spLocks/>
          </p:cNvSpPr>
          <p:nvPr/>
        </p:nvSpPr>
        <p:spPr>
          <a:xfrm>
            <a:off x="1565188" y="6117049"/>
            <a:ext cx="21253622" cy="14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2) </a:t>
            </a:r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Get the Log out of Your Own Eye</a:t>
            </a:r>
          </a:p>
        </p:txBody>
      </p:sp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13CD60D2-C52E-8DC4-772A-0713A3B9DC46}"/>
              </a:ext>
            </a:extLst>
          </p:cNvPr>
          <p:cNvSpPr txBox="1">
            <a:spLocks/>
          </p:cNvSpPr>
          <p:nvPr/>
        </p:nvSpPr>
        <p:spPr>
          <a:xfrm>
            <a:off x="1565188" y="8211973"/>
            <a:ext cx="21253622" cy="14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3) </a:t>
            </a:r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Gently Restore</a:t>
            </a:r>
          </a:p>
        </p:txBody>
      </p:sp>
      <p:sp>
        <p:nvSpPr>
          <p:cNvPr id="6" name="Double-click to edit">
            <a:extLst>
              <a:ext uri="{FF2B5EF4-FFF2-40B4-BE49-F238E27FC236}">
                <a16:creationId xmlns:a16="http://schemas.microsoft.com/office/drawing/2014/main" id="{AAE707D7-E350-FB58-759A-79E38CDF78E7}"/>
              </a:ext>
            </a:extLst>
          </p:cNvPr>
          <p:cNvSpPr txBox="1">
            <a:spLocks/>
          </p:cNvSpPr>
          <p:nvPr/>
        </p:nvSpPr>
        <p:spPr>
          <a:xfrm>
            <a:off x="1565188" y="10192062"/>
            <a:ext cx="21253622" cy="14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4) </a:t>
            </a:r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Go and Be Reconciled</a:t>
            </a:r>
          </a:p>
        </p:txBody>
      </p:sp>
    </p:spTree>
    <p:extLst>
      <p:ext uri="{BB962C8B-B14F-4D97-AF65-F5344CB8AC3E}">
        <p14:creationId xmlns:p14="http://schemas.microsoft.com/office/powerpoint/2010/main" val="2479419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246555" y="3417013"/>
            <a:ext cx="7704960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1) </a:t>
            </a:r>
            <a: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God is Peace</a:t>
            </a: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A3E66E7D-9DB9-9FBF-D275-1162A2AA70B3}"/>
              </a:ext>
            </a:extLst>
          </p:cNvPr>
          <p:cNvSpPr txBox="1">
            <a:spLocks/>
          </p:cNvSpPr>
          <p:nvPr/>
        </p:nvSpPr>
        <p:spPr>
          <a:xfrm>
            <a:off x="246555" y="5701362"/>
            <a:ext cx="7267591" cy="196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2) </a:t>
            </a:r>
            <a: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God Blesses Us 			With Peace</a:t>
            </a:r>
          </a:p>
        </p:txBody>
      </p:sp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0DB1F51F-2598-BE15-42F2-8560B9D7A56E}"/>
              </a:ext>
            </a:extLst>
          </p:cNvPr>
          <p:cNvSpPr txBox="1">
            <a:spLocks/>
          </p:cNvSpPr>
          <p:nvPr/>
        </p:nvSpPr>
        <p:spPr>
          <a:xfrm>
            <a:off x="246555" y="8254888"/>
            <a:ext cx="7641125" cy="288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3) </a:t>
            </a:r>
            <a:r>
              <a:rPr lang="en-US" sz="6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God Commands 		us to Pursue 				Peace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A02F72-5DE9-4F95-DB81-52B4F56D1227}"/>
              </a:ext>
            </a:extLst>
          </p:cNvPr>
          <p:cNvSpPr/>
          <p:nvPr/>
        </p:nvSpPr>
        <p:spPr>
          <a:xfrm>
            <a:off x="7887680" y="3045426"/>
            <a:ext cx="16459200" cy="1026653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72366-4465-30B7-0AA2-CFFA82990D38}"/>
              </a:ext>
            </a:extLst>
          </p:cNvPr>
          <p:cNvSpPr txBox="1"/>
          <p:nvPr/>
        </p:nvSpPr>
        <p:spPr>
          <a:xfrm>
            <a:off x="8504802" y="5079791"/>
            <a:ext cx="15395104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4800" b="1" u="sng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 Corinthians 13:11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11)</a:t>
            </a:r>
            <a:r>
              <a:rPr lang="en-US" sz="4800" dirty="0">
                <a:solidFill>
                  <a:schemeClr val="bg2"/>
                </a:solidFill>
              </a:rPr>
              <a:t>	Finally, brothers, rejoice. Aim for restoration, 				comfort one another, agree 	with one another, 			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live in peace</a:t>
            </a:r>
            <a:r>
              <a:rPr lang="en-US" sz="4800" dirty="0">
                <a:solidFill>
                  <a:schemeClr val="bg2"/>
                </a:solidFill>
              </a:rPr>
              <a:t>; and the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God of love and peace 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			</a:t>
            </a:r>
            <a:r>
              <a:rPr lang="en-US" sz="4800" dirty="0">
                <a:solidFill>
                  <a:schemeClr val="bg2"/>
                </a:solidFill>
              </a:rPr>
              <a:t>will be with you.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C6AD7-FD7A-DF27-DBB7-AC7820170A9B}"/>
              </a:ext>
            </a:extLst>
          </p:cNvPr>
          <p:cNvSpPr txBox="1"/>
          <p:nvPr/>
        </p:nvSpPr>
        <p:spPr>
          <a:xfrm>
            <a:off x="8518160" y="5093413"/>
            <a:ext cx="15395104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Numbers 6:24-26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24)</a:t>
            </a:r>
            <a:r>
              <a:rPr lang="en-US" sz="4800" b="1" dirty="0">
                <a:solidFill>
                  <a:schemeClr val="bg2"/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The LORD bless you </a:t>
            </a:r>
            <a:r>
              <a:rPr lang="en-US" sz="4800" dirty="0">
                <a:solidFill>
                  <a:schemeClr val="bg2"/>
                </a:solidFill>
              </a:rPr>
              <a:t>and keep you;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  	25)</a:t>
            </a:r>
            <a:r>
              <a:rPr lang="en-US" sz="4800" dirty="0">
                <a:solidFill>
                  <a:schemeClr val="bg2"/>
                </a:solidFill>
              </a:rPr>
              <a:t>	the LORD make his face to shine upon you and 				be gracious to you;</a:t>
            </a:r>
          </a:p>
          <a:p>
            <a:pPr algn="l"/>
            <a:r>
              <a:rPr lang="en-US" sz="4800" b="1" dirty="0">
                <a:solidFill>
                  <a:schemeClr val="bg2"/>
                </a:solidFill>
              </a:rPr>
              <a:t> 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26)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dirty="0">
                <a:solidFill>
                  <a:schemeClr val="bg2"/>
                </a:solidFill>
              </a:rPr>
              <a:t>the LORD lift up his countenance upon you and 		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give you peace</a:t>
            </a:r>
            <a:r>
              <a:rPr lang="en-US" sz="48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43B1E-7D27-6668-DA79-69060957D268}"/>
              </a:ext>
            </a:extLst>
          </p:cNvPr>
          <p:cNvSpPr txBox="1"/>
          <p:nvPr/>
        </p:nvSpPr>
        <p:spPr>
          <a:xfrm>
            <a:off x="8531518" y="5079791"/>
            <a:ext cx="15395104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Psalm 34:14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14)</a:t>
            </a:r>
            <a:r>
              <a:rPr lang="en-US" sz="4800" b="1" dirty="0">
                <a:solidFill>
                  <a:schemeClr val="bg2"/>
                </a:solidFill>
              </a:rPr>
              <a:t>	</a:t>
            </a:r>
            <a:r>
              <a:rPr lang="en-US" sz="4800" dirty="0">
                <a:solidFill>
                  <a:schemeClr val="bg2"/>
                </a:solidFill>
              </a:rPr>
              <a:t>Turn away from evil and do good;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seek peace 				and pursue it.</a:t>
            </a:r>
          </a:p>
        </p:txBody>
      </p:sp>
    </p:spTree>
    <p:extLst>
      <p:ext uri="{BB962C8B-B14F-4D97-AF65-F5344CB8AC3E}">
        <p14:creationId xmlns:p14="http://schemas.microsoft.com/office/powerpoint/2010/main" val="2384223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5" grpId="0" animBg="1"/>
      <p:bldP spid="2" grpId="0" animBg="1"/>
      <p:bldP spid="3" grpId="0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246555" y="3417012"/>
            <a:ext cx="7704960" cy="725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 with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GOD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does not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come </a:t>
            </a:r>
            <a:r>
              <a:rPr lang="en-US" sz="92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automatically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A02F72-5DE9-4F95-DB81-52B4F56D1227}"/>
              </a:ext>
            </a:extLst>
          </p:cNvPr>
          <p:cNvSpPr/>
          <p:nvPr/>
        </p:nvSpPr>
        <p:spPr>
          <a:xfrm>
            <a:off x="7887680" y="3045426"/>
            <a:ext cx="16459200" cy="1026653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72366-4465-30B7-0AA2-CFFA82990D38}"/>
              </a:ext>
            </a:extLst>
          </p:cNvPr>
          <p:cNvSpPr txBox="1"/>
          <p:nvPr/>
        </p:nvSpPr>
        <p:spPr>
          <a:xfrm>
            <a:off x="8504802" y="3971795"/>
            <a:ext cx="15395104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Romans 5:1-2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1)</a:t>
            </a:r>
            <a:r>
              <a:rPr lang="en-US" sz="4800" dirty="0">
                <a:solidFill>
                  <a:schemeClr val="bg2"/>
                </a:solidFill>
              </a:rPr>
              <a:t>		Therefore, since we have been justified by 					faith,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we have peace with God through our 				Lord Jesus Christ</a:t>
            </a:r>
            <a:r>
              <a:rPr lang="en-US" sz="4800" dirty="0">
                <a:solidFill>
                  <a:schemeClr val="bg2"/>
                </a:solidFill>
              </a:rPr>
              <a:t>. 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2)		</a:t>
            </a:r>
            <a:r>
              <a:rPr lang="en-US" sz="4800" dirty="0">
                <a:solidFill>
                  <a:schemeClr val="bg2"/>
                </a:solidFill>
              </a:rPr>
              <a:t>Through him we have also obtained access by 				faith into this grace in which we stand, and we 			rejoice in hope of the glory of God.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  <a:p>
            <a:pPr algn="l"/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7D6E1-9B22-C0A2-7D0A-F4091D4D68EF}"/>
              </a:ext>
            </a:extLst>
          </p:cNvPr>
          <p:cNvSpPr txBox="1"/>
          <p:nvPr/>
        </p:nvSpPr>
        <p:spPr>
          <a:xfrm>
            <a:off x="8504802" y="3971795"/>
            <a:ext cx="15395104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Ephesians 2:8-9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8)</a:t>
            </a:r>
            <a:r>
              <a:rPr lang="en-US" sz="4800" dirty="0">
                <a:solidFill>
                  <a:schemeClr val="bg2"/>
                </a:solidFill>
              </a:rPr>
              <a:t>		For by grace you have been saved through faith. 			And this is not your own doing; it is the gift of 				God,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9)		not a result of works</a:t>
            </a:r>
            <a:r>
              <a:rPr lang="en-US" sz="4800" dirty="0">
                <a:solidFill>
                  <a:schemeClr val="bg2"/>
                </a:solidFill>
              </a:rPr>
              <a:t>, so that no one may 					boast.</a:t>
            </a:r>
          </a:p>
        </p:txBody>
      </p:sp>
    </p:spTree>
    <p:extLst>
      <p:ext uri="{BB962C8B-B14F-4D97-AF65-F5344CB8AC3E}">
        <p14:creationId xmlns:p14="http://schemas.microsoft.com/office/powerpoint/2010/main" val="1676626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246555" y="3417012"/>
            <a:ext cx="7704960" cy="725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 with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GOD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does not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come </a:t>
            </a:r>
            <a:r>
              <a:rPr lang="en-US" sz="92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automatically</a:t>
            </a:r>
          </a:p>
        </p:txBody>
      </p:sp>
      <p:sp>
        <p:nvSpPr>
          <p:cNvPr id="9" name="Double-click to edit">
            <a:extLst>
              <a:ext uri="{FF2B5EF4-FFF2-40B4-BE49-F238E27FC236}">
                <a16:creationId xmlns:a16="http://schemas.microsoft.com/office/drawing/2014/main" id="{6C0D637C-3E24-9096-A2DA-1A9F2B156299}"/>
              </a:ext>
            </a:extLst>
          </p:cNvPr>
          <p:cNvSpPr txBox="1">
            <a:spLocks/>
          </p:cNvSpPr>
          <p:nvPr/>
        </p:nvSpPr>
        <p:spPr>
          <a:xfrm>
            <a:off x="8727527" y="3417011"/>
            <a:ext cx="7704960" cy="725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 with OTHERS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is not the absence of conflict</a:t>
            </a:r>
            <a:endParaRPr lang="en-US" sz="9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B7E83302-0278-D7CF-DD44-BBA281643B23}"/>
              </a:ext>
            </a:extLst>
          </p:cNvPr>
          <p:cNvSpPr txBox="1">
            <a:spLocks/>
          </p:cNvSpPr>
          <p:nvPr/>
        </p:nvSpPr>
        <p:spPr>
          <a:xfrm>
            <a:off x="16518186" y="3417011"/>
            <a:ext cx="7704960" cy="725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 with YOURSELF </a:t>
            </a:r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alludes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most</a:t>
            </a:r>
          </a:p>
          <a:p>
            <a:pPr hangingPunct="1"/>
            <a:r>
              <a:rPr lang="en-US" sz="96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people</a:t>
            </a:r>
            <a:endParaRPr lang="en-US" sz="9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03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03E081-2B40-A126-CF35-A877CC425F65}"/>
              </a:ext>
            </a:extLst>
          </p:cNvPr>
          <p:cNvSpPr/>
          <p:nvPr/>
        </p:nvSpPr>
        <p:spPr>
          <a:xfrm>
            <a:off x="1629506" y="3262750"/>
            <a:ext cx="21160156" cy="789762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28BA-384B-1F1C-FECB-F9B977C1ACBE}"/>
              </a:ext>
            </a:extLst>
          </p:cNvPr>
          <p:cNvSpPr txBox="1"/>
          <p:nvPr/>
        </p:nvSpPr>
        <p:spPr>
          <a:xfrm>
            <a:off x="3269289" y="4960044"/>
            <a:ext cx="18981111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Isaiah 32:17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17)</a:t>
            </a:r>
            <a:r>
              <a:rPr lang="en-US" sz="4800" dirty="0">
                <a:solidFill>
                  <a:schemeClr val="bg2"/>
                </a:solidFill>
              </a:rPr>
              <a:t>	And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the effect of righteousness will be peace</a:t>
            </a:r>
            <a:r>
              <a:rPr lang="en-US" sz="4800" dirty="0">
                <a:solidFill>
                  <a:schemeClr val="bg2"/>
                </a:solidFill>
              </a:rPr>
              <a:t>, and the </a:t>
            </a:r>
          </a:p>
          <a:p>
            <a:pPr algn="l"/>
            <a:r>
              <a:rPr lang="en-US" sz="4800" dirty="0">
                <a:solidFill>
                  <a:schemeClr val="bg2"/>
                </a:solidFill>
              </a:rPr>
              <a:t>			result of righteousness, quietness and trust forever.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84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03E081-2B40-A126-CF35-A877CC425F65}"/>
              </a:ext>
            </a:extLst>
          </p:cNvPr>
          <p:cNvSpPr/>
          <p:nvPr/>
        </p:nvSpPr>
        <p:spPr>
          <a:xfrm>
            <a:off x="1629506" y="3262750"/>
            <a:ext cx="21160156" cy="789762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28BA-384B-1F1C-FECB-F9B977C1ACBE}"/>
              </a:ext>
            </a:extLst>
          </p:cNvPr>
          <p:cNvSpPr txBox="1"/>
          <p:nvPr/>
        </p:nvSpPr>
        <p:spPr>
          <a:xfrm>
            <a:off x="3269289" y="3852048"/>
            <a:ext cx="18981111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Ephesians 4:1-3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1)</a:t>
            </a:r>
            <a:r>
              <a:rPr lang="en-US" sz="4800" dirty="0">
                <a:solidFill>
                  <a:schemeClr val="bg2"/>
                </a:solidFill>
              </a:rPr>
              <a:t>		I therefore, a prisoner for the Lord, urge you to walk in a 					manner worthy of the calling to which you have been called,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2)		</a:t>
            </a:r>
            <a:r>
              <a:rPr lang="en-US" sz="4800" dirty="0">
                <a:solidFill>
                  <a:schemeClr val="bg2"/>
                </a:solidFill>
              </a:rPr>
              <a:t>with all humility and gentleness, with patience, bearing with 			one another in love,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3)		eager to maintain the unity of the Spirit in the bond of 					peace</a:t>
            </a:r>
            <a:r>
              <a:rPr lang="en-US" sz="48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F1357573-29D8-476C-1FD2-7440EF190CE1}"/>
              </a:ext>
            </a:extLst>
          </p:cNvPr>
          <p:cNvSpPr txBox="1">
            <a:spLocks/>
          </p:cNvSpPr>
          <p:nvPr/>
        </p:nvSpPr>
        <p:spPr>
          <a:xfrm rot="20258258">
            <a:off x="1491206" y="1296054"/>
            <a:ext cx="7415007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2000" b="1" i="1" dirty="0">
                <a:ln w="127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Enemy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BCB25-3B4F-23D2-1610-A4593F383B1A}"/>
              </a:ext>
            </a:extLst>
          </p:cNvPr>
          <p:cNvSpPr txBox="1"/>
          <p:nvPr/>
        </p:nvSpPr>
        <p:spPr>
          <a:xfrm>
            <a:off x="3269289" y="3834405"/>
            <a:ext cx="18981111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Ephesians 4:4-7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4)</a:t>
            </a:r>
            <a:r>
              <a:rPr lang="en-US" sz="4800" dirty="0">
                <a:solidFill>
                  <a:schemeClr val="bg2"/>
                </a:solidFill>
              </a:rPr>
              <a:t>	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There is one body </a:t>
            </a:r>
            <a:r>
              <a:rPr lang="en-US" sz="4800" dirty="0">
                <a:solidFill>
                  <a:schemeClr val="bg2"/>
                </a:solidFill>
              </a:rPr>
              <a:t>and one Spirit—just as you were called to 				the one hope that belongs to your call— 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5)		</a:t>
            </a:r>
            <a:r>
              <a:rPr lang="en-US" sz="4800" dirty="0">
                <a:solidFill>
                  <a:schemeClr val="bg2"/>
                </a:solidFill>
              </a:rPr>
              <a:t>one Lord, one faith, one baptism,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6)		</a:t>
            </a:r>
            <a:r>
              <a:rPr lang="en-US" sz="4800" dirty="0">
                <a:solidFill>
                  <a:schemeClr val="bg2"/>
                </a:solidFill>
              </a:rPr>
              <a:t>one God and Father of all, who is over all and through all and 			in all.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7)		</a:t>
            </a:r>
            <a:r>
              <a:rPr lang="en-US" sz="4800" dirty="0">
                <a:solidFill>
                  <a:schemeClr val="bg2"/>
                </a:solidFill>
              </a:rPr>
              <a:t>But grace was given to each one of us according to the 						measure of Christ’s gift.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7C08B-113A-E205-FC69-FC7840FE9EE7}"/>
              </a:ext>
            </a:extLst>
          </p:cNvPr>
          <p:cNvSpPr txBox="1"/>
          <p:nvPr/>
        </p:nvSpPr>
        <p:spPr>
          <a:xfrm>
            <a:off x="3269289" y="3852046"/>
            <a:ext cx="18981111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Ephesians 4:8-10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8)		</a:t>
            </a:r>
            <a:r>
              <a:rPr lang="en-US" sz="4800" dirty="0">
                <a:solidFill>
                  <a:schemeClr val="bg2"/>
                </a:solidFill>
              </a:rPr>
              <a:t>Therefore it says, “When he ascended on high he led a host 				of captives, and he gave gifts to men.”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9)		</a:t>
            </a:r>
            <a:r>
              <a:rPr lang="en-US" sz="4800" dirty="0">
                <a:solidFill>
                  <a:schemeClr val="bg2"/>
                </a:solidFill>
              </a:rPr>
              <a:t>(In saying, “He ascended,” what does it mean but that he 					had also descended into the lower regions, the earth?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10)	</a:t>
            </a:r>
            <a:r>
              <a:rPr lang="en-US" sz="4800" dirty="0">
                <a:solidFill>
                  <a:schemeClr val="bg2"/>
                </a:solidFill>
              </a:rPr>
              <a:t>He who descended is the one who also ascended far above all 			the heavens, that he might fill all things.)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ACF36-04F1-E75B-F34B-135D407A686C}"/>
              </a:ext>
            </a:extLst>
          </p:cNvPr>
          <p:cNvSpPr txBox="1"/>
          <p:nvPr/>
        </p:nvSpPr>
        <p:spPr>
          <a:xfrm>
            <a:off x="3269288" y="3834909"/>
            <a:ext cx="18981111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Ephesians 4:11-13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11)</a:t>
            </a:r>
            <a:r>
              <a:rPr lang="en-US" sz="4800" dirty="0">
                <a:solidFill>
                  <a:schemeClr val="bg2"/>
                </a:solidFill>
              </a:rPr>
              <a:t>	And he gave the apostles, the prophets, the evangelists, the 				shepherds and teachers,</a:t>
            </a:r>
          </a:p>
          <a:p>
            <a:pPr algn="l"/>
            <a:r>
              <a:rPr lang="en-US" sz="4800" dirty="0">
                <a:solidFill>
                  <a:schemeClr val="bg2"/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12)	</a:t>
            </a:r>
            <a:r>
              <a:rPr lang="en-US" sz="4800" dirty="0">
                <a:solidFill>
                  <a:schemeClr val="bg2"/>
                </a:solidFill>
              </a:rPr>
              <a:t>to equip the saints for the work of ministry, for building up 				the body of Christ,</a:t>
            </a: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13)	</a:t>
            </a:r>
            <a:r>
              <a:rPr lang="en-US" sz="4800" dirty="0">
                <a:solidFill>
                  <a:schemeClr val="bg2"/>
                </a:solidFill>
              </a:rPr>
              <a:t>until we all attain to the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unity of the faith </a:t>
            </a:r>
            <a:r>
              <a:rPr lang="en-US" sz="4800" dirty="0">
                <a:solidFill>
                  <a:schemeClr val="bg2"/>
                </a:solidFill>
              </a:rPr>
              <a:t>and of the 						knowledge of the Son of God, to mature manhood, to the 					measure of the stature of the fullness of Christ</a:t>
            </a:r>
          </a:p>
        </p:txBody>
      </p:sp>
    </p:spTree>
    <p:extLst>
      <p:ext uri="{BB962C8B-B14F-4D97-AF65-F5344CB8AC3E}">
        <p14:creationId xmlns:p14="http://schemas.microsoft.com/office/powerpoint/2010/main" val="3450952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8" grpId="0" animBg="1"/>
      <p:bldP spid="8" grpId="1" animBg="1"/>
      <p:bldP spid="9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7F1DA8E-C25C-50BC-8069-D08094D7F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19740"/>
            <a:ext cx="21945600" cy="8997696"/>
          </a:xfrm>
          <a:prstGeom prst="rect">
            <a:avLst/>
          </a:prstGeom>
          <a:noFill/>
          <a:ln w="9525">
            <a:round/>
          </a:ln>
        </p:spPr>
      </p:pic>
      <p:sp>
        <p:nvSpPr>
          <p:cNvPr id="6" name="Double-click to edit">
            <a:extLst>
              <a:ext uri="{FF2B5EF4-FFF2-40B4-BE49-F238E27FC236}">
                <a16:creationId xmlns:a16="http://schemas.microsoft.com/office/drawing/2014/main" id="{D7F345D9-61ED-1619-67F7-1FDD260EB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10375216"/>
            <a:ext cx="4625674" cy="268931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72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Class 1</a:t>
            </a:r>
            <a:endParaRPr sz="7200" b="1" dirty="0">
              <a:ln w="1270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E23B4740-7333-F208-5907-B105538F29CF}"/>
              </a:ext>
            </a:extLst>
          </p:cNvPr>
          <p:cNvSpPr txBox="1">
            <a:spLocks/>
          </p:cNvSpPr>
          <p:nvPr/>
        </p:nvSpPr>
        <p:spPr>
          <a:xfrm>
            <a:off x="8637245" y="10375216"/>
            <a:ext cx="14527555" cy="268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r" hangingPunct="1"/>
            <a:r>
              <a:rPr lang="en-US" sz="72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Danger and Opportunity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uble-click to edit">
            <a:extLst>
              <a:ext uri="{FF2B5EF4-FFF2-40B4-BE49-F238E27FC236}">
                <a16:creationId xmlns:a16="http://schemas.microsoft.com/office/drawing/2014/main" id="{B621EA4C-936C-6EFD-8DC6-95F67A44FBDC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24383999" cy="1371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You are called to be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UNITED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as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in the Love of Jesus Christ with people who 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	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COULDN’T BE ANY</a:t>
            </a:r>
          </a:p>
          <a:p>
            <a:pPr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DIFFERENT FROM YOU</a:t>
            </a:r>
          </a:p>
        </p:txBody>
      </p:sp>
    </p:spTree>
    <p:extLst>
      <p:ext uri="{BB962C8B-B14F-4D97-AF65-F5344CB8AC3E}">
        <p14:creationId xmlns:p14="http://schemas.microsoft.com/office/powerpoint/2010/main" val="774717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03E081-2B40-A126-CF35-A877CC425F65}"/>
              </a:ext>
            </a:extLst>
          </p:cNvPr>
          <p:cNvSpPr/>
          <p:nvPr/>
        </p:nvSpPr>
        <p:spPr>
          <a:xfrm>
            <a:off x="1629506" y="3262750"/>
            <a:ext cx="21160156" cy="789762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28BA-384B-1F1C-FECB-F9B977C1ACBE}"/>
              </a:ext>
            </a:extLst>
          </p:cNvPr>
          <p:cNvSpPr txBox="1"/>
          <p:nvPr/>
        </p:nvSpPr>
        <p:spPr>
          <a:xfrm>
            <a:off x="3269289" y="4590712"/>
            <a:ext cx="18981111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Ephesians 4:32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32)</a:t>
            </a:r>
            <a:r>
              <a:rPr lang="en-US" sz="4800" dirty="0">
                <a:solidFill>
                  <a:schemeClr val="bg2"/>
                </a:solidFill>
              </a:rPr>
              <a:t>	Be kind to one another, tenderhearted,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forgiving one 						another</a:t>
            </a:r>
            <a:r>
              <a:rPr lang="en-US" sz="4800" dirty="0">
                <a:solidFill>
                  <a:schemeClr val="bg2"/>
                </a:solidFill>
              </a:rPr>
              <a:t>, as God in Christ forgave you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  <a:p>
            <a:pPr algn="l"/>
            <a:endParaRPr lang="en-US" sz="4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35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DCB42-A504-4148-F056-0A53E3F2474C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6155" y="1206500"/>
            <a:ext cx="5505516" cy="10972800"/>
          </a:xfrm>
          <a:prstGeom prst="rect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</p:pic>
      <p:sp>
        <p:nvSpPr>
          <p:cNvPr id="130" name="Double-click to edit"/>
          <p:cNvSpPr txBox="1">
            <a:spLocks noGrp="1"/>
          </p:cNvSpPr>
          <p:nvPr>
            <p:ph type="title"/>
          </p:nvPr>
        </p:nvSpPr>
        <p:spPr>
          <a:xfrm>
            <a:off x="10989345" y="2605045"/>
            <a:ext cx="10858500" cy="268931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Danger</a:t>
            </a:r>
            <a:endParaRPr sz="18000" b="1" dirty="0">
              <a:ln w="1270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7D247EE8-5B7F-E277-B894-453ADA016773}"/>
              </a:ext>
            </a:extLst>
          </p:cNvPr>
          <p:cNvSpPr txBox="1">
            <a:spLocks/>
          </p:cNvSpPr>
          <p:nvPr/>
        </p:nvSpPr>
        <p:spPr>
          <a:xfrm>
            <a:off x="9708326" y="7191632"/>
            <a:ext cx="13420537" cy="303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Opportunity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1631092" y="4403124"/>
            <a:ext cx="21253622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is an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Opportunity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for us to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GROW</a:t>
            </a: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A3E66E7D-9DB9-9FBF-D275-1162A2AA70B3}"/>
              </a:ext>
            </a:extLst>
          </p:cNvPr>
          <p:cNvSpPr txBox="1">
            <a:spLocks/>
          </p:cNvSpPr>
          <p:nvPr/>
        </p:nvSpPr>
        <p:spPr>
          <a:xfrm>
            <a:off x="1565188" y="8717176"/>
            <a:ext cx="21253622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is an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Opportunity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for us to become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PEACEMAKERS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AACCC5-432D-0F18-F2BE-92E87EE3C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3390472"/>
            <a:ext cx="13716000" cy="6935056"/>
          </a:xfrm>
          <a:prstGeom prst="rect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843FD8-8D6E-3A94-5E46-54691CDBA2AE}"/>
              </a:ext>
            </a:extLst>
          </p:cNvPr>
          <p:cNvCxnSpPr>
            <a:endCxn id="5" idx="2"/>
          </p:cNvCxnSpPr>
          <p:nvPr/>
        </p:nvCxnSpPr>
        <p:spPr>
          <a:xfrm>
            <a:off x="5334000" y="3368417"/>
            <a:ext cx="6858000" cy="6957111"/>
          </a:xfrm>
          <a:prstGeom prst="lin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0F6FC2-CB0F-287E-0E51-C2879027CDD5}"/>
              </a:ext>
            </a:extLst>
          </p:cNvPr>
          <p:cNvCxnSpPr>
            <a:stCxn id="5" idx="2"/>
          </p:cNvCxnSpPr>
          <p:nvPr/>
        </p:nvCxnSpPr>
        <p:spPr>
          <a:xfrm flipV="1">
            <a:off x="12192000" y="3368417"/>
            <a:ext cx="6858000" cy="6957111"/>
          </a:xfrm>
          <a:prstGeom prst="lin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5AB5EB-3C7E-984A-61D6-0CFCCA2A7D35}"/>
              </a:ext>
            </a:extLst>
          </p:cNvPr>
          <p:cNvSpPr txBox="1"/>
          <p:nvPr/>
        </p:nvSpPr>
        <p:spPr>
          <a:xfrm>
            <a:off x="1" y="4896890"/>
            <a:ext cx="5333999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sym typeface="Chalkduster"/>
              </a:rPr>
              <a:t>Peace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i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Faking</a:t>
            </a:r>
            <a:endParaRPr kumimoji="0" lang="en-US" sz="9600" b="1" i="1" u="none" strike="noStrike" cap="none" spc="0" normalizeH="0" baseline="0" dirty="0">
              <a:ln w="1270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/>
              <a:uFillTx/>
              <a:sym typeface="Chalkduste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827291-4356-517F-7104-9DD8BFF422A3}"/>
              </a:ext>
            </a:extLst>
          </p:cNvPr>
          <p:cNvSpPr txBox="1"/>
          <p:nvPr/>
        </p:nvSpPr>
        <p:spPr>
          <a:xfrm>
            <a:off x="19050001" y="4896890"/>
            <a:ext cx="5333999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sym typeface="Chalkduster"/>
              </a:rPr>
              <a:t>Peace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b="1" i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Breaking</a:t>
            </a:r>
            <a:endParaRPr kumimoji="0" lang="en-US" sz="9600" b="1" i="1" u="none" strike="noStrike" cap="none" spc="0" normalizeH="0" baseline="0" dirty="0">
              <a:ln w="1270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/>
              <a:uFillTx/>
              <a:sym typeface="Chalkduster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DE681-44C2-4C72-ADA6-C83AEDD43EF8}"/>
              </a:ext>
            </a:extLst>
          </p:cNvPr>
          <p:cNvSpPr txBox="1"/>
          <p:nvPr/>
        </p:nvSpPr>
        <p:spPr>
          <a:xfrm>
            <a:off x="5334000" y="1313637"/>
            <a:ext cx="137160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0" b="1" i="0" u="none" strike="noStrike" cap="none" spc="0" normalizeH="0" baseline="0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sym typeface="Chalkduster"/>
              </a:rPr>
              <a:t>Peace</a:t>
            </a:r>
            <a:r>
              <a:rPr kumimoji="0" lang="en-US" sz="12000" b="1" i="0" u="none" strike="noStrike" cap="none" spc="0" normalizeH="0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sym typeface="Chalkduster"/>
              </a:rPr>
              <a:t>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Making</a:t>
            </a:r>
            <a:endParaRPr kumimoji="0" lang="en-US" sz="12000" b="1" i="0" u="none" strike="noStrike" cap="none" spc="0" normalizeH="0" baseline="0" dirty="0">
              <a:ln w="1270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/>
              <a:uFillTx/>
              <a:sym typeface="Chalkduste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To Begin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1631092" y="4403124"/>
            <a:ext cx="21253622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PRAY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for help to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Resist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your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Natural Inclinations</a:t>
            </a: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A3E66E7D-9DB9-9FBF-D275-1162A2AA70B3}"/>
              </a:ext>
            </a:extLst>
          </p:cNvPr>
          <p:cNvSpPr txBox="1">
            <a:spLocks/>
          </p:cNvSpPr>
          <p:nvPr/>
        </p:nvSpPr>
        <p:spPr>
          <a:xfrm>
            <a:off x="1565188" y="8717176"/>
            <a:ext cx="21253622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PRAY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for help to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Develop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the </a:t>
            </a:r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Love of Jesus</a:t>
            </a:r>
          </a:p>
        </p:txBody>
      </p:sp>
    </p:spTree>
    <p:extLst>
      <p:ext uri="{BB962C8B-B14F-4D97-AF65-F5344CB8AC3E}">
        <p14:creationId xmlns:p14="http://schemas.microsoft.com/office/powerpoint/2010/main" val="4040957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 Faking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1032592" y="4403124"/>
            <a:ext cx="2125362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Denial</a:t>
            </a: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A3E66E7D-9DB9-9FBF-D275-1162A2AA70B3}"/>
              </a:ext>
            </a:extLst>
          </p:cNvPr>
          <p:cNvSpPr txBox="1">
            <a:spLocks/>
          </p:cNvSpPr>
          <p:nvPr/>
        </p:nvSpPr>
        <p:spPr>
          <a:xfrm>
            <a:off x="966688" y="7086079"/>
            <a:ext cx="2125362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Flight</a:t>
            </a:r>
          </a:p>
        </p:txBody>
      </p:sp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0DB1F51F-2598-BE15-42F2-8560B9D7A56E}"/>
              </a:ext>
            </a:extLst>
          </p:cNvPr>
          <p:cNvSpPr txBox="1">
            <a:spLocks/>
          </p:cNvSpPr>
          <p:nvPr/>
        </p:nvSpPr>
        <p:spPr>
          <a:xfrm>
            <a:off x="966688" y="9769034"/>
            <a:ext cx="2125362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Suicide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A02F72-5DE9-4F95-DB81-52B4F56D1227}"/>
              </a:ext>
            </a:extLst>
          </p:cNvPr>
          <p:cNvSpPr/>
          <p:nvPr/>
        </p:nvSpPr>
        <p:spPr>
          <a:xfrm>
            <a:off x="7421526" y="3045426"/>
            <a:ext cx="16459200" cy="1026653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72366-4465-30B7-0AA2-CFFA82990D38}"/>
              </a:ext>
            </a:extLst>
          </p:cNvPr>
          <p:cNvSpPr txBox="1"/>
          <p:nvPr/>
        </p:nvSpPr>
        <p:spPr>
          <a:xfrm>
            <a:off x="8460260" y="4683730"/>
            <a:ext cx="14292648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Genesis 6:1-6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1)</a:t>
            </a:r>
            <a:r>
              <a:rPr lang="en-US" sz="4800" b="1" dirty="0">
                <a:solidFill>
                  <a:schemeClr val="bg2"/>
                </a:solidFill>
              </a:rPr>
              <a:t>	</a:t>
            </a:r>
            <a:r>
              <a:rPr lang="en-US" sz="4800" dirty="0">
                <a:solidFill>
                  <a:schemeClr val="bg2"/>
                </a:solidFill>
              </a:rPr>
              <a:t>	Now Sarai, Abram’s wife, had borne him no 			children. She had a female Egyptian servant 			whose name was Hagar.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6)</a:t>
            </a:r>
            <a:r>
              <a:rPr lang="en-US" sz="4800" b="1" dirty="0">
                <a:solidFill>
                  <a:schemeClr val="bg2"/>
                </a:solidFill>
              </a:rPr>
              <a:t>	</a:t>
            </a:r>
            <a:r>
              <a:rPr lang="en-US" sz="4800" dirty="0">
                <a:solidFill>
                  <a:schemeClr val="bg2"/>
                </a:solidFill>
              </a:rPr>
              <a:t>	But Abram said to Sarai,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“Behold, your 				servant is in your power; do to her as you 			please.” 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C6AD7-FD7A-DF27-DBB7-AC7820170A9B}"/>
              </a:ext>
            </a:extLst>
          </p:cNvPr>
          <p:cNvSpPr txBox="1"/>
          <p:nvPr/>
        </p:nvSpPr>
        <p:spPr>
          <a:xfrm>
            <a:off x="8460260" y="4672592"/>
            <a:ext cx="14292648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Genesis 6:6-8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6)</a:t>
            </a:r>
            <a:r>
              <a:rPr lang="en-US" sz="4800" dirty="0">
                <a:solidFill>
                  <a:schemeClr val="bg2"/>
                </a:solidFill>
              </a:rPr>
              <a:t>	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Then Sarai dealt harshly with her</a:t>
            </a:r>
            <a:r>
              <a:rPr lang="en-US" sz="4800" dirty="0">
                <a:solidFill>
                  <a:schemeClr val="bg2"/>
                </a:solidFill>
              </a:rPr>
              <a:t>, and she 		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fled</a:t>
            </a:r>
            <a:r>
              <a:rPr lang="en-US" sz="4800" dirty="0">
                <a:solidFill>
                  <a:schemeClr val="bg2"/>
                </a:solidFill>
              </a:rPr>
              <a:t> from her.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  <a:p>
            <a:pPr algn="l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	8)</a:t>
            </a:r>
            <a:r>
              <a:rPr lang="en-US" sz="4800" b="1" dirty="0">
                <a:solidFill>
                  <a:schemeClr val="bg2"/>
                </a:solidFill>
              </a:rPr>
              <a:t>	</a:t>
            </a:r>
            <a:r>
              <a:rPr lang="en-US" sz="4800" dirty="0">
                <a:solidFill>
                  <a:schemeClr val="bg2"/>
                </a:solidFill>
              </a:rPr>
              <a:t>	And he said, “Hagar, servant of Sarai, where 			have you come from and where are you 				going?” She said, “I am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fleeing</a:t>
            </a:r>
            <a:r>
              <a:rPr lang="en-US" sz="4800" dirty="0">
                <a:solidFill>
                  <a:schemeClr val="bg2"/>
                </a:solidFill>
              </a:rPr>
              <a:t> from my 				mistress Sarai.”</a:t>
            </a:r>
          </a:p>
        </p:txBody>
      </p:sp>
    </p:spTree>
    <p:extLst>
      <p:ext uri="{BB962C8B-B14F-4D97-AF65-F5344CB8AC3E}">
        <p14:creationId xmlns:p14="http://schemas.microsoft.com/office/powerpoint/2010/main" val="3449289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5" grpId="0" animBg="1"/>
      <p:bldP spid="2" grpId="0" animBg="1"/>
      <p:bldP spid="2" grpId="1" animBg="1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Peace Breaking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799842" y="4403124"/>
            <a:ext cx="2125362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Assault</a:t>
            </a:r>
          </a:p>
        </p:txBody>
      </p:sp>
      <p:sp>
        <p:nvSpPr>
          <p:cNvPr id="10" name="Double-click to edit">
            <a:extLst>
              <a:ext uri="{FF2B5EF4-FFF2-40B4-BE49-F238E27FC236}">
                <a16:creationId xmlns:a16="http://schemas.microsoft.com/office/drawing/2014/main" id="{A3E66E7D-9DB9-9FBF-D275-1162A2AA70B3}"/>
              </a:ext>
            </a:extLst>
          </p:cNvPr>
          <p:cNvSpPr txBox="1">
            <a:spLocks/>
          </p:cNvSpPr>
          <p:nvPr/>
        </p:nvSpPr>
        <p:spPr>
          <a:xfrm>
            <a:off x="733938" y="7086079"/>
            <a:ext cx="2125362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Litigation</a:t>
            </a:r>
          </a:p>
        </p:txBody>
      </p:sp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0DB1F51F-2598-BE15-42F2-8560B9D7A56E}"/>
              </a:ext>
            </a:extLst>
          </p:cNvPr>
          <p:cNvSpPr txBox="1">
            <a:spLocks/>
          </p:cNvSpPr>
          <p:nvPr/>
        </p:nvSpPr>
        <p:spPr>
          <a:xfrm>
            <a:off x="733938" y="9769034"/>
            <a:ext cx="21253622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Murder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A02F72-5DE9-4F95-DB81-52B4F56D1227}"/>
              </a:ext>
            </a:extLst>
          </p:cNvPr>
          <p:cNvSpPr/>
          <p:nvPr/>
        </p:nvSpPr>
        <p:spPr>
          <a:xfrm>
            <a:off x="7421526" y="3045426"/>
            <a:ext cx="16459200" cy="1026653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  <a:softEdge rad="223295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72366-4465-30B7-0AA2-CFFA82990D38}"/>
              </a:ext>
            </a:extLst>
          </p:cNvPr>
          <p:cNvSpPr txBox="1"/>
          <p:nvPr/>
        </p:nvSpPr>
        <p:spPr>
          <a:xfrm>
            <a:off x="8504802" y="3583176"/>
            <a:ext cx="14292648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Acts 6:8-14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8)</a:t>
            </a:r>
            <a:r>
              <a:rPr lang="en-US" sz="4800" dirty="0">
                <a:solidFill>
                  <a:schemeClr val="bg2"/>
                </a:solidFill>
              </a:rPr>
              <a:t>		And Stephen, full of grace and power, was 			doing great wonders and signs among the 				people.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12)</a:t>
            </a:r>
            <a:r>
              <a:rPr lang="en-US" sz="4800" dirty="0">
                <a:solidFill>
                  <a:schemeClr val="bg2"/>
                </a:solidFill>
              </a:rPr>
              <a:t>	And they stirred up the people and the 					elders and the scribes, and they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came upon 			him and seized him</a:t>
            </a:r>
            <a:r>
              <a:rPr lang="en-US" sz="4800" dirty="0">
                <a:solidFill>
                  <a:schemeClr val="bg2"/>
                </a:solidFill>
              </a:rPr>
              <a:t> and brought him before 			the council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C6AD7-FD7A-DF27-DBB7-AC7820170A9B}"/>
              </a:ext>
            </a:extLst>
          </p:cNvPr>
          <p:cNvSpPr txBox="1"/>
          <p:nvPr/>
        </p:nvSpPr>
        <p:spPr>
          <a:xfrm>
            <a:off x="8504802" y="3583176"/>
            <a:ext cx="14292648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u="sng" dirty="0">
                <a:solidFill>
                  <a:schemeClr val="accent2">
                    <a:lumMod val="50000"/>
                  </a:schemeClr>
                </a:solidFill>
              </a:rPr>
              <a:t>Matthew 5:21-22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Chalkduster"/>
            </a:endParaRPr>
          </a:p>
          <a:p>
            <a:pPr algn="l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21)</a:t>
            </a:r>
            <a:r>
              <a:rPr lang="en-US" sz="4800" dirty="0">
                <a:solidFill>
                  <a:schemeClr val="bg2"/>
                </a:solidFill>
              </a:rPr>
              <a:t>	“You have heard that it was said to those of 			old, ‘You shall not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murder</a:t>
            </a:r>
            <a:r>
              <a:rPr lang="en-US" sz="4800" dirty="0">
                <a:solidFill>
                  <a:schemeClr val="bg2"/>
                </a:solidFill>
              </a:rPr>
              <a:t>; and whoever 				murders will be liable to judgment.’</a:t>
            </a:r>
          </a:p>
          <a:p>
            <a:pPr algn="l"/>
            <a:endParaRPr lang="en-US" sz="4800" dirty="0">
              <a:solidFill>
                <a:schemeClr val="bg2"/>
              </a:solidFill>
            </a:endParaRPr>
          </a:p>
          <a:p>
            <a:pPr algn="l"/>
            <a:r>
              <a:rPr lang="en-US" sz="4800" dirty="0">
                <a:solidFill>
                  <a:schemeClr val="bg2"/>
                </a:solidFill>
              </a:rPr>
              <a:t>	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22)</a:t>
            </a:r>
            <a:r>
              <a:rPr lang="en-US" sz="4800" dirty="0">
                <a:solidFill>
                  <a:schemeClr val="bg2"/>
                </a:solidFill>
              </a:rPr>
              <a:t>	But I say to you that everyone who is 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angry</a:t>
            </a:r>
            <a:r>
              <a:rPr lang="en-US" sz="4800" dirty="0">
                <a:solidFill>
                  <a:schemeClr val="bg2"/>
                </a:solidFill>
              </a:rPr>
              <a:t> 			with his brother will be liable to judgment; 			whoever insults his brother will be liable to 			the council</a:t>
            </a:r>
          </a:p>
          <a:p>
            <a:pPr algn="l"/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73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5" grpId="0" animBg="1"/>
      <p:bldP spid="5" grpId="1" animBg="1"/>
      <p:bldP spid="2" grpId="0" animBg="1"/>
      <p:bldP spid="2" grpId="1" animBg="1"/>
      <p:bldP spid="3" grpId="0"/>
      <p:bldP spid="3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-click to edit">
            <a:extLst>
              <a:ext uri="{FF2B5EF4-FFF2-40B4-BE49-F238E27FC236}">
                <a16:creationId xmlns:a16="http://schemas.microsoft.com/office/drawing/2014/main" id="{2BBB3C5E-DD3B-7240-649D-A889D0E5AD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4383999" cy="3045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8000" b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</a:t>
            </a:r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53AF67F0-34BB-0AB1-3E95-5E130C7201FF}"/>
              </a:ext>
            </a:extLst>
          </p:cNvPr>
          <p:cNvSpPr txBox="1">
            <a:spLocks/>
          </p:cNvSpPr>
          <p:nvPr/>
        </p:nvSpPr>
        <p:spPr>
          <a:xfrm>
            <a:off x="1631092" y="3411231"/>
            <a:ext cx="21253622" cy="801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0" algn="ctr" defTabSz="6477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l" hangingPunct="1"/>
            <a:r>
              <a:rPr lang="en-US" sz="12000" b="1" i="1" dirty="0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Conflict </a:t>
            </a:r>
            <a:r>
              <a:rPr lang="en-US" sz="12000" b="1" i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is is a difference in opinion or purpose that frustrates someone's goals or </a:t>
            </a:r>
          </a:p>
          <a:p>
            <a:pPr algn="l" hangingPunct="1"/>
            <a:r>
              <a:rPr lang="en-US" sz="12000" b="1" i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desires</a:t>
            </a:r>
          </a:p>
        </p:txBody>
      </p:sp>
    </p:spTree>
    <p:extLst>
      <p:ext uri="{BB962C8B-B14F-4D97-AF65-F5344CB8AC3E}">
        <p14:creationId xmlns:p14="http://schemas.microsoft.com/office/powerpoint/2010/main" val="2334293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1632</Words>
  <Application>Microsoft Macintosh PowerPoint</Application>
  <PresentationFormat>Custom</PresentationFormat>
  <Paragraphs>159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Helvetica Neue</vt:lpstr>
      <vt:lpstr>Trebuchet MS</vt:lpstr>
      <vt:lpstr>Chalkboard</vt:lpstr>
      <vt:lpstr>PowerPoint Presentation</vt:lpstr>
      <vt:lpstr>Class 1</vt:lpstr>
      <vt:lpstr>Danger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Jeff Gelineau</cp:lastModifiedBy>
  <cp:revision>3</cp:revision>
  <dcterms:modified xsi:type="dcterms:W3CDTF">2022-05-01T12:28:49Z</dcterms:modified>
</cp:coreProperties>
</file>